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 id="2147483678" r:id="rId5"/>
    <p:sldMasterId id="2147483686" r:id="rId6"/>
    <p:sldMasterId id="2147483829" r:id="rId7"/>
  </p:sldMasterIdLst>
  <p:notesMasterIdLst>
    <p:notesMasterId r:id="rId39"/>
  </p:notesMasterIdLst>
  <p:sldIdLst>
    <p:sldId id="259" r:id="rId8"/>
    <p:sldId id="652" r:id="rId9"/>
    <p:sldId id="5942" r:id="rId10"/>
    <p:sldId id="5948" r:id="rId11"/>
    <p:sldId id="5943" r:id="rId12"/>
    <p:sldId id="5944" r:id="rId13"/>
    <p:sldId id="6057" r:id="rId14"/>
    <p:sldId id="5945" r:id="rId15"/>
    <p:sldId id="5947" r:id="rId16"/>
    <p:sldId id="5949" r:id="rId17"/>
    <p:sldId id="5950" r:id="rId18"/>
    <p:sldId id="6054" r:id="rId19"/>
    <p:sldId id="5957" r:id="rId20"/>
    <p:sldId id="5959" r:id="rId21"/>
    <p:sldId id="5958" r:id="rId22"/>
    <p:sldId id="6056" r:id="rId23"/>
    <p:sldId id="6053" r:id="rId24"/>
    <p:sldId id="5952" r:id="rId25"/>
    <p:sldId id="5951" r:id="rId26"/>
    <p:sldId id="6052" r:id="rId27"/>
    <p:sldId id="5972" r:id="rId28"/>
    <p:sldId id="6055" r:id="rId29"/>
    <p:sldId id="5963" r:id="rId30"/>
    <p:sldId id="5962" r:id="rId31"/>
    <p:sldId id="5964" r:id="rId32"/>
    <p:sldId id="5968" r:id="rId33"/>
    <p:sldId id="5965" r:id="rId34"/>
    <p:sldId id="5967" r:id="rId35"/>
    <p:sldId id="5971" r:id="rId36"/>
    <p:sldId id="5970" r:id="rId37"/>
    <p:sldId id="304" r:id="rId3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6353"/>
    <a:srgbClr val="FF643F"/>
    <a:srgbClr val="0B74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3887D9-AF31-4858-9652-ADF49C84AF99}" v="1" dt="2022-02-28T11:53:07.11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83489" autoAdjust="0"/>
  </p:normalViewPr>
  <p:slideViewPr>
    <p:cSldViewPr>
      <p:cViewPr varScale="1">
        <p:scale>
          <a:sx n="128" d="100"/>
          <a:sy n="128" d="100"/>
        </p:scale>
        <p:origin x="1428" y="138"/>
      </p:cViewPr>
      <p:guideLst>
        <p:guide orient="horz" pos="288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otr Starczyński" userId="dc30f4bf-33af-43bd-8a93-22fb8b326249" providerId="ADAL" clId="{BEC22A98-9690-4075-B486-79CD897E2FA3}"/>
    <pc:docChg chg="undo custSel addSld delSld modSld sldOrd addMainMaster delMainMaster">
      <pc:chgData name="Piotr Starczyński" userId="dc30f4bf-33af-43bd-8a93-22fb8b326249" providerId="ADAL" clId="{BEC22A98-9690-4075-B486-79CD897E2FA3}" dt="2021-05-17T08:04:13.472" v="14604"/>
      <pc:docMkLst>
        <pc:docMk/>
      </pc:docMkLst>
      <pc:sldChg chg="del">
        <pc:chgData name="Piotr Starczyński" userId="dc30f4bf-33af-43bd-8a93-22fb8b326249" providerId="ADAL" clId="{BEC22A98-9690-4075-B486-79CD897E2FA3}" dt="2021-05-14T13:21:46.351" v="8346" actId="47"/>
        <pc:sldMkLst>
          <pc:docMk/>
          <pc:sldMk cId="1274034525" sldId="267"/>
        </pc:sldMkLst>
      </pc:sldChg>
      <pc:sldChg chg="add del">
        <pc:chgData name="Piotr Starczyński" userId="dc30f4bf-33af-43bd-8a93-22fb8b326249" providerId="ADAL" clId="{BEC22A98-9690-4075-B486-79CD897E2FA3}" dt="2021-05-14T16:43:07.548" v="14590" actId="47"/>
        <pc:sldMkLst>
          <pc:docMk/>
          <pc:sldMk cId="2297499925" sldId="431"/>
        </pc:sldMkLst>
      </pc:sldChg>
      <pc:sldChg chg="del">
        <pc:chgData name="Piotr Starczyński" userId="dc30f4bf-33af-43bd-8a93-22fb8b326249" providerId="ADAL" clId="{BEC22A98-9690-4075-B486-79CD897E2FA3}" dt="2021-05-14T14:45:09.425" v="10608" actId="47"/>
        <pc:sldMkLst>
          <pc:docMk/>
          <pc:sldMk cId="3141953362" sldId="519"/>
        </pc:sldMkLst>
      </pc:sldChg>
      <pc:sldChg chg="del">
        <pc:chgData name="Piotr Starczyński" userId="dc30f4bf-33af-43bd-8a93-22fb8b326249" providerId="ADAL" clId="{BEC22A98-9690-4075-B486-79CD897E2FA3}" dt="2021-05-14T14:46:39.544" v="10625" actId="47"/>
        <pc:sldMkLst>
          <pc:docMk/>
          <pc:sldMk cId="2688757139" sldId="520"/>
        </pc:sldMkLst>
      </pc:sldChg>
      <pc:sldChg chg="del">
        <pc:chgData name="Piotr Starczyński" userId="dc30f4bf-33af-43bd-8a93-22fb8b326249" providerId="ADAL" clId="{BEC22A98-9690-4075-B486-79CD897E2FA3}" dt="2021-05-14T14:50:38.644" v="10979" actId="47"/>
        <pc:sldMkLst>
          <pc:docMk/>
          <pc:sldMk cId="521878948" sldId="521"/>
        </pc:sldMkLst>
      </pc:sldChg>
      <pc:sldChg chg="del">
        <pc:chgData name="Piotr Starczyński" userId="dc30f4bf-33af-43bd-8a93-22fb8b326249" providerId="ADAL" clId="{BEC22A98-9690-4075-B486-79CD897E2FA3}" dt="2021-05-14T14:50:41.069" v="10980" actId="47"/>
        <pc:sldMkLst>
          <pc:docMk/>
          <pc:sldMk cId="1882770407" sldId="522"/>
        </pc:sldMkLst>
      </pc:sldChg>
      <pc:sldChg chg="del">
        <pc:chgData name="Piotr Starczyński" userId="dc30f4bf-33af-43bd-8a93-22fb8b326249" providerId="ADAL" clId="{BEC22A98-9690-4075-B486-79CD897E2FA3}" dt="2021-05-14T15:26:55.069" v="12784" actId="47"/>
        <pc:sldMkLst>
          <pc:docMk/>
          <pc:sldMk cId="384845178" sldId="523"/>
        </pc:sldMkLst>
      </pc:sldChg>
      <pc:sldChg chg="add del">
        <pc:chgData name="Piotr Starczyński" userId="dc30f4bf-33af-43bd-8a93-22fb8b326249" providerId="ADAL" clId="{BEC22A98-9690-4075-B486-79CD897E2FA3}" dt="2021-05-14T16:13:26.191" v="13135"/>
        <pc:sldMkLst>
          <pc:docMk/>
          <pc:sldMk cId="699862538" sldId="524"/>
        </pc:sldMkLst>
      </pc:sldChg>
      <pc:sldChg chg="del">
        <pc:chgData name="Piotr Starczyński" userId="dc30f4bf-33af-43bd-8a93-22fb8b326249" providerId="ADAL" clId="{BEC22A98-9690-4075-B486-79CD897E2FA3}" dt="2021-05-14T16:13:09.045" v="13132" actId="2696"/>
        <pc:sldMkLst>
          <pc:docMk/>
          <pc:sldMk cId="1183548439" sldId="524"/>
        </pc:sldMkLst>
      </pc:sldChg>
      <pc:sldChg chg="add del">
        <pc:chgData name="Piotr Starczyński" userId="dc30f4bf-33af-43bd-8a93-22fb8b326249" providerId="ADAL" clId="{BEC22A98-9690-4075-B486-79CD897E2FA3}" dt="2021-05-14T16:15:48.102" v="13173" actId="47"/>
        <pc:sldMkLst>
          <pc:docMk/>
          <pc:sldMk cId="2842710662" sldId="524"/>
        </pc:sldMkLst>
      </pc:sldChg>
      <pc:sldChg chg="add del">
        <pc:chgData name="Piotr Starczyński" userId="dc30f4bf-33af-43bd-8a93-22fb8b326249" providerId="ADAL" clId="{BEC22A98-9690-4075-B486-79CD897E2FA3}" dt="2021-05-14T16:13:26.191" v="13135"/>
        <pc:sldMkLst>
          <pc:docMk/>
          <pc:sldMk cId="1599501300" sldId="525"/>
        </pc:sldMkLst>
      </pc:sldChg>
      <pc:sldChg chg="del">
        <pc:chgData name="Piotr Starczyński" userId="dc30f4bf-33af-43bd-8a93-22fb8b326249" providerId="ADAL" clId="{BEC22A98-9690-4075-B486-79CD897E2FA3}" dt="2021-05-14T16:13:09.045" v="13132" actId="2696"/>
        <pc:sldMkLst>
          <pc:docMk/>
          <pc:sldMk cId="2533859796" sldId="525"/>
        </pc:sldMkLst>
      </pc:sldChg>
      <pc:sldChg chg="add del">
        <pc:chgData name="Piotr Starczyński" userId="dc30f4bf-33af-43bd-8a93-22fb8b326249" providerId="ADAL" clId="{BEC22A98-9690-4075-B486-79CD897E2FA3}" dt="2021-05-14T16:26:54.558" v="14561" actId="47"/>
        <pc:sldMkLst>
          <pc:docMk/>
          <pc:sldMk cId="3962874937" sldId="525"/>
        </pc:sldMkLst>
      </pc:sldChg>
      <pc:sldChg chg="add del">
        <pc:chgData name="Piotr Starczyński" userId="dc30f4bf-33af-43bd-8a93-22fb8b326249" providerId="ADAL" clId="{BEC22A98-9690-4075-B486-79CD897E2FA3}" dt="2021-05-14T16:13:26.191" v="13135"/>
        <pc:sldMkLst>
          <pc:docMk/>
          <pc:sldMk cId="1476171323" sldId="526"/>
        </pc:sldMkLst>
      </pc:sldChg>
      <pc:sldChg chg="del">
        <pc:chgData name="Piotr Starczyński" userId="dc30f4bf-33af-43bd-8a93-22fb8b326249" providerId="ADAL" clId="{BEC22A98-9690-4075-B486-79CD897E2FA3}" dt="2021-05-14T16:13:09.045" v="13132" actId="2696"/>
        <pc:sldMkLst>
          <pc:docMk/>
          <pc:sldMk cId="2185886154" sldId="526"/>
        </pc:sldMkLst>
      </pc:sldChg>
      <pc:sldChg chg="add del ord">
        <pc:chgData name="Piotr Starczyński" userId="dc30f4bf-33af-43bd-8a93-22fb8b326249" providerId="ADAL" clId="{BEC22A98-9690-4075-B486-79CD897E2FA3}" dt="2021-05-14T16:27:18.150" v="14566" actId="47"/>
        <pc:sldMkLst>
          <pc:docMk/>
          <pc:sldMk cId="2901692271" sldId="526"/>
        </pc:sldMkLst>
      </pc:sldChg>
      <pc:sldChg chg="del">
        <pc:chgData name="Piotr Starczyński" userId="dc30f4bf-33af-43bd-8a93-22fb8b326249" providerId="ADAL" clId="{BEC22A98-9690-4075-B486-79CD897E2FA3}" dt="2021-05-14T15:38:54.976" v="13107" actId="47"/>
        <pc:sldMkLst>
          <pc:docMk/>
          <pc:sldMk cId="2185736971" sldId="533"/>
        </pc:sldMkLst>
      </pc:sldChg>
      <pc:sldChg chg="add del">
        <pc:chgData name="Piotr Starczyński" userId="dc30f4bf-33af-43bd-8a93-22fb8b326249" providerId="ADAL" clId="{BEC22A98-9690-4075-B486-79CD897E2FA3}" dt="2021-05-14T16:13:26.191" v="13135"/>
        <pc:sldMkLst>
          <pc:docMk/>
          <pc:sldMk cId="876243028" sldId="535"/>
        </pc:sldMkLst>
      </pc:sldChg>
      <pc:sldChg chg="add del">
        <pc:chgData name="Piotr Starczyński" userId="dc30f4bf-33af-43bd-8a93-22fb8b326249" providerId="ADAL" clId="{BEC22A98-9690-4075-B486-79CD897E2FA3}" dt="2021-05-14T16:28:16.376" v="14574" actId="47"/>
        <pc:sldMkLst>
          <pc:docMk/>
          <pc:sldMk cId="2805420994" sldId="535"/>
        </pc:sldMkLst>
      </pc:sldChg>
      <pc:sldChg chg="del">
        <pc:chgData name="Piotr Starczyński" userId="dc30f4bf-33af-43bd-8a93-22fb8b326249" providerId="ADAL" clId="{BEC22A98-9690-4075-B486-79CD897E2FA3}" dt="2021-05-14T16:13:09.045" v="13132" actId="2696"/>
        <pc:sldMkLst>
          <pc:docMk/>
          <pc:sldMk cId="2905245663" sldId="535"/>
        </pc:sldMkLst>
      </pc:sldChg>
      <pc:sldChg chg="del">
        <pc:chgData name="Piotr Starczyński" userId="dc30f4bf-33af-43bd-8a93-22fb8b326249" providerId="ADAL" clId="{BEC22A98-9690-4075-B486-79CD897E2FA3}" dt="2021-05-14T09:09:20.157" v="1439" actId="47"/>
        <pc:sldMkLst>
          <pc:docMk/>
          <pc:sldMk cId="2832740036" sldId="617"/>
        </pc:sldMkLst>
      </pc:sldChg>
      <pc:sldChg chg="addSp delSp mod ord modShow">
        <pc:chgData name="Piotr Starczyński" userId="dc30f4bf-33af-43bd-8a93-22fb8b326249" providerId="ADAL" clId="{BEC22A98-9690-4075-B486-79CD897E2FA3}" dt="2021-05-17T08:03:35.859" v="14602" actId="729"/>
        <pc:sldMkLst>
          <pc:docMk/>
          <pc:sldMk cId="4223723689" sldId="646"/>
        </pc:sldMkLst>
        <pc:spChg chg="add del">
          <ac:chgData name="Piotr Starczyński" userId="dc30f4bf-33af-43bd-8a93-22fb8b326249" providerId="ADAL" clId="{BEC22A98-9690-4075-B486-79CD897E2FA3}" dt="2021-05-14T10:42:05.831" v="6195" actId="21"/>
          <ac:spMkLst>
            <pc:docMk/>
            <pc:sldMk cId="4223723689" sldId="646"/>
            <ac:spMk id="7" creationId="{18827B00-BF82-4E16-BEA7-CB678FE5F74E}"/>
          </ac:spMkLst>
        </pc:spChg>
      </pc:sldChg>
      <pc:sldChg chg="modSp mod ord modShow">
        <pc:chgData name="Piotr Starczyński" userId="dc30f4bf-33af-43bd-8a93-22fb8b326249" providerId="ADAL" clId="{BEC22A98-9690-4075-B486-79CD897E2FA3}" dt="2021-05-17T08:03:35.859" v="14602" actId="729"/>
        <pc:sldMkLst>
          <pc:docMk/>
          <pc:sldMk cId="1176640418" sldId="647"/>
        </pc:sldMkLst>
        <pc:spChg chg="mod">
          <ac:chgData name="Piotr Starczyński" userId="dc30f4bf-33af-43bd-8a93-22fb8b326249" providerId="ADAL" clId="{BEC22A98-9690-4075-B486-79CD897E2FA3}" dt="2021-05-14T13:23:34.024" v="8351" actId="20577"/>
          <ac:spMkLst>
            <pc:docMk/>
            <pc:sldMk cId="1176640418" sldId="647"/>
            <ac:spMk id="9" creationId="{CE75EC1A-6B68-4CCE-A76F-4284AC383815}"/>
          </ac:spMkLst>
        </pc:spChg>
      </pc:sldChg>
      <pc:sldChg chg="del">
        <pc:chgData name="Piotr Starczyński" userId="dc30f4bf-33af-43bd-8a93-22fb8b326249" providerId="ADAL" clId="{BEC22A98-9690-4075-B486-79CD897E2FA3}" dt="2021-05-14T13:21:39.768" v="8345" actId="47"/>
        <pc:sldMkLst>
          <pc:docMk/>
          <pc:sldMk cId="3211148654" sldId="648"/>
        </pc:sldMkLst>
      </pc:sldChg>
      <pc:sldChg chg="del">
        <pc:chgData name="Piotr Starczyński" userId="dc30f4bf-33af-43bd-8a93-22fb8b326249" providerId="ADAL" clId="{BEC22A98-9690-4075-B486-79CD897E2FA3}" dt="2021-05-14T14:39:05.855" v="10500" actId="47"/>
        <pc:sldMkLst>
          <pc:docMk/>
          <pc:sldMk cId="1590227086" sldId="649"/>
        </pc:sldMkLst>
      </pc:sldChg>
      <pc:sldChg chg="addSp delSp modSp mod modNotesTx">
        <pc:chgData name="Piotr Starczyński" userId="dc30f4bf-33af-43bd-8a93-22fb8b326249" providerId="ADAL" clId="{BEC22A98-9690-4075-B486-79CD897E2FA3}" dt="2021-05-14T14:40:52.922" v="10519" actId="20577"/>
        <pc:sldMkLst>
          <pc:docMk/>
          <pc:sldMk cId="4093505864" sldId="652"/>
        </pc:sldMkLst>
        <pc:spChg chg="mod">
          <ac:chgData name="Piotr Starczyński" userId="dc30f4bf-33af-43bd-8a93-22fb8b326249" providerId="ADAL" clId="{BEC22A98-9690-4075-B486-79CD897E2FA3}" dt="2021-05-14T14:40:52.922" v="10519" actId="20577"/>
          <ac:spMkLst>
            <pc:docMk/>
            <pc:sldMk cId="4093505864" sldId="652"/>
            <ac:spMk id="4" creationId="{CDF8C385-C77B-4BDF-A059-5CD04A209A35}"/>
          </ac:spMkLst>
        </pc:spChg>
        <pc:spChg chg="add del mod">
          <ac:chgData name="Piotr Starczyński" userId="dc30f4bf-33af-43bd-8a93-22fb8b326249" providerId="ADAL" clId="{BEC22A98-9690-4075-B486-79CD897E2FA3}" dt="2021-05-14T10:42:18.226" v="6200"/>
          <ac:spMkLst>
            <pc:docMk/>
            <pc:sldMk cId="4093505864" sldId="652"/>
            <ac:spMk id="5" creationId="{5BCEEDB9-8363-4617-9376-114FA8018E62}"/>
          </ac:spMkLst>
        </pc:spChg>
      </pc:sldChg>
      <pc:sldChg chg="del">
        <pc:chgData name="Piotr Starczyński" userId="dc30f4bf-33af-43bd-8a93-22fb8b326249" providerId="ADAL" clId="{BEC22A98-9690-4075-B486-79CD897E2FA3}" dt="2021-05-14T14:39:08.228" v="10501" actId="47"/>
        <pc:sldMkLst>
          <pc:docMk/>
          <pc:sldMk cId="3947972714" sldId="653"/>
        </pc:sldMkLst>
      </pc:sldChg>
      <pc:sldChg chg="add del ord">
        <pc:chgData name="Piotr Starczyński" userId="dc30f4bf-33af-43bd-8a93-22fb8b326249" providerId="ADAL" clId="{BEC22A98-9690-4075-B486-79CD897E2FA3}" dt="2021-05-17T08:04:13.472" v="14604"/>
        <pc:sldMkLst>
          <pc:docMk/>
          <pc:sldMk cId="3234042065" sldId="5919"/>
        </pc:sldMkLst>
      </pc:sldChg>
      <pc:sldChg chg="del">
        <pc:chgData name="Piotr Starczyński" userId="dc30f4bf-33af-43bd-8a93-22fb8b326249" providerId="ADAL" clId="{BEC22A98-9690-4075-B486-79CD897E2FA3}" dt="2021-04-30T15:38:13.524" v="2" actId="47"/>
        <pc:sldMkLst>
          <pc:docMk/>
          <pc:sldMk cId="1199115944" sldId="5931"/>
        </pc:sldMkLst>
      </pc:sldChg>
      <pc:sldChg chg="modSp add del mod">
        <pc:chgData name="Piotr Starczyński" userId="dc30f4bf-33af-43bd-8a93-22fb8b326249" providerId="ADAL" clId="{BEC22A98-9690-4075-B486-79CD897E2FA3}" dt="2021-05-14T16:43:26.535" v="14599" actId="47"/>
        <pc:sldMkLst>
          <pc:docMk/>
          <pc:sldMk cId="4037955715" sldId="5932"/>
        </pc:sldMkLst>
        <pc:spChg chg="mod">
          <ac:chgData name="Piotr Starczyński" userId="dc30f4bf-33af-43bd-8a93-22fb8b326249" providerId="ADAL" clId="{BEC22A98-9690-4075-B486-79CD897E2FA3}" dt="2021-05-14T16:43:18.880" v="14598" actId="20577"/>
          <ac:spMkLst>
            <pc:docMk/>
            <pc:sldMk cId="4037955715" sldId="5932"/>
            <ac:spMk id="13" creationId="{67893E11-EF26-47C0-908F-17F407F1C29B}"/>
          </ac:spMkLst>
        </pc:spChg>
      </pc:sldChg>
      <pc:sldChg chg="modSp add del mod ord modNotesTx">
        <pc:chgData name="Piotr Starczyński" userId="dc30f4bf-33af-43bd-8a93-22fb8b326249" providerId="ADAL" clId="{BEC22A98-9690-4075-B486-79CD897E2FA3}" dt="2021-05-14T14:00:59.667" v="10001" actId="20577"/>
        <pc:sldMkLst>
          <pc:docMk/>
          <pc:sldMk cId="3565857346" sldId="5942"/>
        </pc:sldMkLst>
        <pc:spChg chg="mod">
          <ac:chgData name="Piotr Starczyński" userId="dc30f4bf-33af-43bd-8a93-22fb8b326249" providerId="ADAL" clId="{BEC22A98-9690-4075-B486-79CD897E2FA3}" dt="2021-05-14T13:51:38.351" v="9726" actId="1076"/>
          <ac:spMkLst>
            <pc:docMk/>
            <pc:sldMk cId="3565857346" sldId="5942"/>
            <ac:spMk id="5" creationId="{51355142-645F-4C73-9ED1-CF48E037E747}"/>
          </ac:spMkLst>
        </pc:spChg>
        <pc:spChg chg="mod">
          <ac:chgData name="Piotr Starczyński" userId="dc30f4bf-33af-43bd-8a93-22fb8b326249" providerId="ADAL" clId="{BEC22A98-9690-4075-B486-79CD897E2FA3}" dt="2021-05-14T14:00:59.667" v="10001" actId="20577"/>
          <ac:spMkLst>
            <pc:docMk/>
            <pc:sldMk cId="3565857346" sldId="5942"/>
            <ac:spMk id="8" creationId="{87D307FE-36FF-4255-9BF7-9C6199C1CF41}"/>
          </ac:spMkLst>
        </pc:spChg>
        <pc:spChg chg="mod">
          <ac:chgData name="Piotr Starczyński" userId="dc30f4bf-33af-43bd-8a93-22fb8b326249" providerId="ADAL" clId="{BEC22A98-9690-4075-B486-79CD897E2FA3}" dt="2021-05-14T09:55:28.341" v="3899" actId="207"/>
          <ac:spMkLst>
            <pc:docMk/>
            <pc:sldMk cId="3565857346" sldId="5942"/>
            <ac:spMk id="9" creationId="{14DD02EB-5A70-4AA0-AE2E-B656AA27EC3F}"/>
          </ac:spMkLst>
        </pc:spChg>
      </pc:sldChg>
      <pc:sldChg chg="addSp delSp modSp add mod modNotesTx">
        <pc:chgData name="Piotr Starczyński" userId="dc30f4bf-33af-43bd-8a93-22fb8b326249" providerId="ADAL" clId="{BEC22A98-9690-4075-B486-79CD897E2FA3}" dt="2021-05-14T14:01:13.037" v="10004" actId="20577"/>
        <pc:sldMkLst>
          <pc:docMk/>
          <pc:sldMk cId="4217590053" sldId="5943"/>
        </pc:sldMkLst>
        <pc:spChg chg="mod">
          <ac:chgData name="Piotr Starczyński" userId="dc30f4bf-33af-43bd-8a93-22fb8b326249" providerId="ADAL" clId="{BEC22A98-9690-4075-B486-79CD897E2FA3}" dt="2021-05-14T13:51:53.762" v="9727"/>
          <ac:spMkLst>
            <pc:docMk/>
            <pc:sldMk cId="4217590053" sldId="5943"/>
            <ac:spMk id="5" creationId="{51355142-645F-4C73-9ED1-CF48E037E747}"/>
          </ac:spMkLst>
        </pc:spChg>
        <pc:spChg chg="mod">
          <ac:chgData name="Piotr Starczyński" userId="dc30f4bf-33af-43bd-8a93-22fb8b326249" providerId="ADAL" clId="{BEC22A98-9690-4075-B486-79CD897E2FA3}" dt="2021-05-14T14:01:13.037" v="10004" actId="20577"/>
          <ac:spMkLst>
            <pc:docMk/>
            <pc:sldMk cId="4217590053" sldId="5943"/>
            <ac:spMk id="8" creationId="{87D307FE-36FF-4255-9BF7-9C6199C1CF41}"/>
          </ac:spMkLst>
        </pc:spChg>
        <pc:spChg chg="del mod">
          <ac:chgData name="Piotr Starczyński" userId="dc30f4bf-33af-43bd-8a93-22fb8b326249" providerId="ADAL" clId="{BEC22A98-9690-4075-B486-79CD897E2FA3}" dt="2021-05-14T09:09:01.274" v="1419" actId="478"/>
          <ac:spMkLst>
            <pc:docMk/>
            <pc:sldMk cId="4217590053" sldId="5943"/>
            <ac:spMk id="9" creationId="{14DD02EB-5A70-4AA0-AE2E-B656AA27EC3F}"/>
          </ac:spMkLst>
        </pc:spChg>
        <pc:spChg chg="add mod">
          <ac:chgData name="Piotr Starczyński" userId="dc30f4bf-33af-43bd-8a93-22fb8b326249" providerId="ADAL" clId="{BEC22A98-9690-4075-B486-79CD897E2FA3}" dt="2021-05-14T09:33:29.648" v="2648" actId="20577"/>
          <ac:spMkLst>
            <pc:docMk/>
            <pc:sldMk cId="4217590053" sldId="5943"/>
            <ac:spMk id="12" creationId="{A496C321-0364-4EA7-9B69-DD740EB2966C}"/>
          </ac:spMkLst>
        </pc:spChg>
        <pc:spChg chg="add mod">
          <ac:chgData name="Piotr Starczyński" userId="dc30f4bf-33af-43bd-8a93-22fb8b326249" providerId="ADAL" clId="{BEC22A98-9690-4075-B486-79CD897E2FA3}" dt="2021-05-14T09:33:39.144" v="2671" actId="20577"/>
          <ac:spMkLst>
            <pc:docMk/>
            <pc:sldMk cId="4217590053" sldId="5943"/>
            <ac:spMk id="13" creationId="{475D8103-A0EF-4C4D-B3F4-6212C8365213}"/>
          </ac:spMkLst>
        </pc:spChg>
        <pc:spChg chg="mod">
          <ac:chgData name="Piotr Starczyński" userId="dc30f4bf-33af-43bd-8a93-22fb8b326249" providerId="ADAL" clId="{BEC22A98-9690-4075-B486-79CD897E2FA3}" dt="2021-05-14T09:25:28.161" v="2396" actId="14100"/>
          <ac:spMkLst>
            <pc:docMk/>
            <pc:sldMk cId="4217590053" sldId="5943"/>
            <ac:spMk id="14" creationId="{CC2D18C4-87DF-47DD-8B40-660F215530E6}"/>
          </ac:spMkLst>
        </pc:spChg>
        <pc:spChg chg="add mod">
          <ac:chgData name="Piotr Starczyński" userId="dc30f4bf-33af-43bd-8a93-22fb8b326249" providerId="ADAL" clId="{BEC22A98-9690-4075-B486-79CD897E2FA3}" dt="2021-05-14T09:09:59.505" v="1462" actId="571"/>
          <ac:spMkLst>
            <pc:docMk/>
            <pc:sldMk cId="4217590053" sldId="5943"/>
            <ac:spMk id="16" creationId="{F0F91952-84B8-4706-A5F5-21E4E0A76586}"/>
          </ac:spMkLst>
        </pc:spChg>
        <pc:spChg chg="add mod">
          <ac:chgData name="Piotr Starczyński" userId="dc30f4bf-33af-43bd-8a93-22fb8b326249" providerId="ADAL" clId="{BEC22A98-9690-4075-B486-79CD897E2FA3}" dt="2021-05-14T09:31:00.369" v="2541" actId="1076"/>
          <ac:spMkLst>
            <pc:docMk/>
            <pc:sldMk cId="4217590053" sldId="5943"/>
            <ac:spMk id="17" creationId="{EE268A82-FBDC-4D67-88B7-384533FF0218}"/>
          </ac:spMkLst>
        </pc:spChg>
        <pc:spChg chg="add del mod">
          <ac:chgData name="Piotr Starczyński" userId="dc30f4bf-33af-43bd-8a93-22fb8b326249" providerId="ADAL" clId="{BEC22A98-9690-4075-B486-79CD897E2FA3}" dt="2021-05-14T09:31:04.635" v="2542" actId="478"/>
          <ac:spMkLst>
            <pc:docMk/>
            <pc:sldMk cId="4217590053" sldId="5943"/>
            <ac:spMk id="18" creationId="{C4B8E958-4DAD-432A-8C75-A7B97AE0332F}"/>
          </ac:spMkLst>
        </pc:spChg>
        <pc:picChg chg="add del mod">
          <ac:chgData name="Piotr Starczyński" userId="dc30f4bf-33af-43bd-8a93-22fb8b326249" providerId="ADAL" clId="{BEC22A98-9690-4075-B486-79CD897E2FA3}" dt="2021-05-14T09:16:39.091" v="1983" actId="478"/>
          <ac:picMkLst>
            <pc:docMk/>
            <pc:sldMk cId="4217590053" sldId="5943"/>
            <ac:picMk id="10" creationId="{3B1E2F40-6B51-4833-97E6-19F8D188840D}"/>
          </ac:picMkLst>
        </pc:picChg>
        <pc:picChg chg="add del mod">
          <ac:chgData name="Piotr Starczyński" userId="dc30f4bf-33af-43bd-8a93-22fb8b326249" providerId="ADAL" clId="{BEC22A98-9690-4075-B486-79CD897E2FA3}" dt="2021-05-14T09:15:34.459" v="1976" actId="478"/>
          <ac:picMkLst>
            <pc:docMk/>
            <pc:sldMk cId="4217590053" sldId="5943"/>
            <ac:picMk id="11" creationId="{020BC625-A211-4295-AD4F-C352D9874228}"/>
          </ac:picMkLst>
        </pc:picChg>
        <pc:picChg chg="add mod">
          <ac:chgData name="Piotr Starczyński" userId="dc30f4bf-33af-43bd-8a93-22fb8b326249" providerId="ADAL" clId="{BEC22A98-9690-4075-B486-79CD897E2FA3}" dt="2021-05-14T09:09:59.505" v="1462" actId="571"/>
          <ac:picMkLst>
            <pc:docMk/>
            <pc:sldMk cId="4217590053" sldId="5943"/>
            <ac:picMk id="15" creationId="{A0CECB9F-04EE-4823-A9C4-88B646567966}"/>
          </ac:picMkLst>
        </pc:picChg>
        <pc:picChg chg="add mod">
          <ac:chgData name="Piotr Starczyński" userId="dc30f4bf-33af-43bd-8a93-22fb8b326249" providerId="ADAL" clId="{BEC22A98-9690-4075-B486-79CD897E2FA3}" dt="2021-05-14T09:31:58.907" v="2550" actId="1076"/>
          <ac:picMkLst>
            <pc:docMk/>
            <pc:sldMk cId="4217590053" sldId="5943"/>
            <ac:picMk id="21" creationId="{15F4547B-C533-45D1-B327-BAAB6DBCFE6B}"/>
          </ac:picMkLst>
        </pc:picChg>
        <pc:picChg chg="add mod">
          <ac:chgData name="Piotr Starczyński" userId="dc30f4bf-33af-43bd-8a93-22fb8b326249" providerId="ADAL" clId="{BEC22A98-9690-4075-B486-79CD897E2FA3}" dt="2021-05-14T09:31:58.907" v="2550" actId="1076"/>
          <ac:picMkLst>
            <pc:docMk/>
            <pc:sldMk cId="4217590053" sldId="5943"/>
            <ac:picMk id="22" creationId="{252B15D9-1A77-4024-B49C-ACED0E930D72}"/>
          </ac:picMkLst>
        </pc:picChg>
        <pc:picChg chg="add mod">
          <ac:chgData name="Piotr Starczyński" userId="dc30f4bf-33af-43bd-8a93-22fb8b326249" providerId="ADAL" clId="{BEC22A98-9690-4075-B486-79CD897E2FA3}" dt="2021-05-14T09:32:14.397" v="2551" actId="1076"/>
          <ac:picMkLst>
            <pc:docMk/>
            <pc:sldMk cId="4217590053" sldId="5943"/>
            <ac:picMk id="23" creationId="{EF43AF71-9003-407C-AAB6-6CB393996AB3}"/>
          </ac:picMkLst>
        </pc:picChg>
        <pc:picChg chg="add mod">
          <ac:chgData name="Piotr Starczyński" userId="dc30f4bf-33af-43bd-8a93-22fb8b326249" providerId="ADAL" clId="{BEC22A98-9690-4075-B486-79CD897E2FA3}" dt="2021-05-14T09:32:14.397" v="2551" actId="1076"/>
          <ac:picMkLst>
            <pc:docMk/>
            <pc:sldMk cId="4217590053" sldId="5943"/>
            <ac:picMk id="24" creationId="{D071AFFF-2BEC-4B36-9B7B-B91841F88055}"/>
          </ac:picMkLst>
        </pc:picChg>
        <pc:picChg chg="add mod">
          <ac:chgData name="Piotr Starczyński" userId="dc30f4bf-33af-43bd-8a93-22fb8b326249" providerId="ADAL" clId="{BEC22A98-9690-4075-B486-79CD897E2FA3}" dt="2021-05-14T09:31:58.907" v="2550" actId="1076"/>
          <ac:picMkLst>
            <pc:docMk/>
            <pc:sldMk cId="4217590053" sldId="5943"/>
            <ac:picMk id="25" creationId="{93D44AA1-4354-41A9-B1BF-5EC08BBF24F7}"/>
          </ac:picMkLst>
        </pc:picChg>
        <pc:picChg chg="add mod">
          <ac:chgData name="Piotr Starczyński" userId="dc30f4bf-33af-43bd-8a93-22fb8b326249" providerId="ADAL" clId="{BEC22A98-9690-4075-B486-79CD897E2FA3}" dt="2021-05-14T09:32:14.397" v="2551" actId="1076"/>
          <ac:picMkLst>
            <pc:docMk/>
            <pc:sldMk cId="4217590053" sldId="5943"/>
            <ac:picMk id="26" creationId="{7D0E6A52-DC3B-43FE-83FF-E9787B897D92}"/>
          </ac:picMkLst>
        </pc:picChg>
        <pc:picChg chg="add del mod">
          <ac:chgData name="Piotr Starczyński" userId="dc30f4bf-33af-43bd-8a93-22fb8b326249" providerId="ADAL" clId="{BEC22A98-9690-4075-B486-79CD897E2FA3}" dt="2021-05-14T09:33:41.641" v="2672" actId="478"/>
          <ac:picMkLst>
            <pc:docMk/>
            <pc:sldMk cId="4217590053" sldId="5943"/>
            <ac:picMk id="30" creationId="{9E5BF069-5728-4BA4-902E-587462349F1D}"/>
          </ac:picMkLst>
        </pc:picChg>
        <pc:picChg chg="add del mod">
          <ac:chgData name="Piotr Starczyński" userId="dc30f4bf-33af-43bd-8a93-22fb8b326249" providerId="ADAL" clId="{BEC22A98-9690-4075-B486-79CD897E2FA3}" dt="2021-05-14T09:34:04.544" v="2677" actId="478"/>
          <ac:picMkLst>
            <pc:docMk/>
            <pc:sldMk cId="4217590053" sldId="5943"/>
            <ac:picMk id="31" creationId="{5C46744C-79B2-4ECC-8E57-2449CF68EF68}"/>
          </ac:picMkLst>
        </pc:picChg>
        <pc:picChg chg="add del mod">
          <ac:chgData name="Piotr Starczyński" userId="dc30f4bf-33af-43bd-8a93-22fb8b326249" providerId="ADAL" clId="{BEC22A98-9690-4075-B486-79CD897E2FA3}" dt="2021-05-14T09:34:03.843" v="2676" actId="478"/>
          <ac:picMkLst>
            <pc:docMk/>
            <pc:sldMk cId="4217590053" sldId="5943"/>
            <ac:picMk id="32" creationId="{BAE6AAE1-EFC7-450A-8543-492D1C6B9305}"/>
          </ac:picMkLst>
        </pc:picChg>
        <pc:picChg chg="add mod">
          <ac:chgData name="Piotr Starczyński" userId="dc30f4bf-33af-43bd-8a93-22fb8b326249" providerId="ADAL" clId="{BEC22A98-9690-4075-B486-79CD897E2FA3}" dt="2021-05-14T13:55:49.132" v="9932" actId="1076"/>
          <ac:picMkLst>
            <pc:docMk/>
            <pc:sldMk cId="4217590053" sldId="5943"/>
            <ac:picMk id="35" creationId="{8BBE3131-9A45-4895-8F3D-9F9A26CF6B59}"/>
          </ac:picMkLst>
        </pc:picChg>
        <pc:picChg chg="add mod">
          <ac:chgData name="Piotr Starczyński" userId="dc30f4bf-33af-43bd-8a93-22fb8b326249" providerId="ADAL" clId="{BEC22A98-9690-4075-B486-79CD897E2FA3}" dt="2021-05-14T13:55:49.132" v="9932" actId="1076"/>
          <ac:picMkLst>
            <pc:docMk/>
            <pc:sldMk cId="4217590053" sldId="5943"/>
            <ac:picMk id="36" creationId="{67A21E43-2BE9-423E-BD5F-767425FBA71A}"/>
          </ac:picMkLst>
        </pc:picChg>
        <pc:picChg chg="add mod">
          <ac:chgData name="Piotr Starczyński" userId="dc30f4bf-33af-43bd-8a93-22fb8b326249" providerId="ADAL" clId="{BEC22A98-9690-4075-B486-79CD897E2FA3}" dt="2021-05-14T09:31:09.131" v="2543" actId="1076"/>
          <ac:picMkLst>
            <pc:docMk/>
            <pc:sldMk cId="4217590053" sldId="5943"/>
            <ac:picMk id="1026" creationId="{ACABFD40-EBE4-4543-8D06-6843516AE0C9}"/>
          </ac:picMkLst>
        </pc:picChg>
        <pc:picChg chg="add mod">
          <ac:chgData name="Piotr Starczyński" userId="dc30f4bf-33af-43bd-8a93-22fb8b326249" providerId="ADAL" clId="{BEC22A98-9690-4075-B486-79CD897E2FA3}" dt="2021-05-14T09:31:00.369" v="2541" actId="1076"/>
          <ac:picMkLst>
            <pc:docMk/>
            <pc:sldMk cId="4217590053" sldId="5943"/>
            <ac:picMk id="1028" creationId="{1EB797F3-A89D-4BB4-9D45-9E05FBEEA5CD}"/>
          </ac:picMkLst>
        </pc:picChg>
        <pc:picChg chg="add del">
          <ac:chgData name="Piotr Starczyński" userId="dc30f4bf-33af-43bd-8a93-22fb8b326249" providerId="ADAL" clId="{BEC22A98-9690-4075-B486-79CD897E2FA3}" dt="2021-05-14T09:16:54.384" v="1990"/>
          <ac:picMkLst>
            <pc:docMk/>
            <pc:sldMk cId="4217590053" sldId="5943"/>
            <ac:picMk id="1030" creationId="{ADCDA150-9B5A-4DEF-BB52-5E76A9DB1FD1}"/>
          </ac:picMkLst>
        </pc:picChg>
        <pc:picChg chg="add mod">
          <ac:chgData name="Piotr Starczyński" userId="dc30f4bf-33af-43bd-8a93-22fb8b326249" providerId="ADAL" clId="{BEC22A98-9690-4075-B486-79CD897E2FA3}" dt="2021-05-14T09:32:14.397" v="2551" actId="1076"/>
          <ac:picMkLst>
            <pc:docMk/>
            <pc:sldMk cId="4217590053" sldId="5943"/>
            <ac:picMk id="1032" creationId="{22E52C00-FD12-4659-9358-7294020A67DC}"/>
          </ac:picMkLst>
        </pc:picChg>
        <pc:picChg chg="add mod">
          <ac:chgData name="Piotr Starczyński" userId="dc30f4bf-33af-43bd-8a93-22fb8b326249" providerId="ADAL" clId="{BEC22A98-9690-4075-B486-79CD897E2FA3}" dt="2021-05-14T09:31:58.907" v="2550" actId="1076"/>
          <ac:picMkLst>
            <pc:docMk/>
            <pc:sldMk cId="4217590053" sldId="5943"/>
            <ac:picMk id="1034" creationId="{1C61347E-08DF-4092-92BB-8D945944EC62}"/>
          </ac:picMkLst>
        </pc:picChg>
        <pc:cxnChg chg="add mod">
          <ac:chgData name="Piotr Starczyński" userId="dc30f4bf-33af-43bd-8a93-22fb8b326249" providerId="ADAL" clId="{BEC22A98-9690-4075-B486-79CD897E2FA3}" dt="2021-05-14T09:34:44.470" v="2684" actId="1076"/>
          <ac:cxnSpMkLst>
            <pc:docMk/>
            <pc:sldMk cId="4217590053" sldId="5943"/>
            <ac:cxnSpMk id="3" creationId="{7457028E-34C4-4E7B-A4DC-F9AE73D12E0F}"/>
          </ac:cxnSpMkLst>
        </pc:cxnChg>
        <pc:cxnChg chg="add mod">
          <ac:chgData name="Piotr Starczyński" userId="dc30f4bf-33af-43bd-8a93-22fb8b326249" providerId="ADAL" clId="{BEC22A98-9690-4075-B486-79CD897E2FA3}" dt="2021-05-14T09:34:37.656" v="2683" actId="1076"/>
          <ac:cxnSpMkLst>
            <pc:docMk/>
            <pc:sldMk cId="4217590053" sldId="5943"/>
            <ac:cxnSpMk id="33" creationId="{A2F74C89-F32A-4076-9ACA-CD82E1706DEE}"/>
          </ac:cxnSpMkLst>
        </pc:cxnChg>
      </pc:sldChg>
      <pc:sldChg chg="addSp modSp add del modNotesTx">
        <pc:chgData name="Piotr Starczyński" userId="dc30f4bf-33af-43bd-8a93-22fb8b326249" providerId="ADAL" clId="{BEC22A98-9690-4075-B486-79CD897E2FA3}" dt="2021-05-14T09:39:27.915" v="3527" actId="47"/>
        <pc:sldMkLst>
          <pc:docMk/>
          <pc:sldMk cId="235856157" sldId="5944"/>
        </pc:sldMkLst>
        <pc:picChg chg="add mod">
          <ac:chgData name="Piotr Starczyński" userId="dc30f4bf-33af-43bd-8a93-22fb8b326249" providerId="ADAL" clId="{BEC22A98-9690-4075-B486-79CD897E2FA3}" dt="2021-05-14T09:38:44.956" v="3524" actId="1076"/>
          <ac:picMkLst>
            <pc:docMk/>
            <pc:sldMk cId="235856157" sldId="5944"/>
            <ac:picMk id="28" creationId="{56253D6B-D18E-42A5-A0A8-2214FC8FEE55}"/>
          </ac:picMkLst>
        </pc:picChg>
        <pc:picChg chg="add mod">
          <ac:chgData name="Piotr Starczyński" userId="dc30f4bf-33af-43bd-8a93-22fb8b326249" providerId="ADAL" clId="{BEC22A98-9690-4075-B486-79CD897E2FA3}" dt="2021-05-14T09:38:55.833" v="3526" actId="1076"/>
          <ac:picMkLst>
            <pc:docMk/>
            <pc:sldMk cId="235856157" sldId="5944"/>
            <ac:picMk id="29" creationId="{B49918CE-6B44-40CF-A8DD-1408BFD28DB8}"/>
          </ac:picMkLst>
        </pc:picChg>
      </pc:sldChg>
      <pc:sldChg chg="add del">
        <pc:chgData name="Piotr Starczyński" userId="dc30f4bf-33af-43bd-8a93-22fb8b326249" providerId="ADAL" clId="{BEC22A98-9690-4075-B486-79CD897E2FA3}" dt="2021-05-14T09:39:33.593" v="3529"/>
        <pc:sldMkLst>
          <pc:docMk/>
          <pc:sldMk cId="993695229" sldId="5944"/>
        </pc:sldMkLst>
      </pc:sldChg>
      <pc:sldChg chg="addSp delSp modSp add mod modNotesTx">
        <pc:chgData name="Piotr Starczyński" userId="dc30f4bf-33af-43bd-8a93-22fb8b326249" providerId="ADAL" clId="{BEC22A98-9690-4075-B486-79CD897E2FA3}" dt="2021-05-14T14:00:36.594" v="9981" actId="1076"/>
        <pc:sldMkLst>
          <pc:docMk/>
          <pc:sldMk cId="2647023137" sldId="5944"/>
        </pc:sldMkLst>
        <pc:spChg chg="add del mod">
          <ac:chgData name="Piotr Starczyński" userId="dc30f4bf-33af-43bd-8a93-22fb8b326249" providerId="ADAL" clId="{BEC22A98-9690-4075-B486-79CD897E2FA3}" dt="2021-05-14T09:54:11.408" v="3870" actId="478"/>
          <ac:spMkLst>
            <pc:docMk/>
            <pc:sldMk cId="2647023137" sldId="5944"/>
            <ac:spMk id="2" creationId="{8982E358-4653-4DBD-8089-B362C55AE8CB}"/>
          </ac:spMkLst>
        </pc:spChg>
        <pc:spChg chg="mod">
          <ac:chgData name="Piotr Starczyński" userId="dc30f4bf-33af-43bd-8a93-22fb8b326249" providerId="ADAL" clId="{BEC22A98-9690-4075-B486-79CD897E2FA3}" dt="2021-05-14T13:52:03.368" v="9728"/>
          <ac:spMkLst>
            <pc:docMk/>
            <pc:sldMk cId="2647023137" sldId="5944"/>
            <ac:spMk id="5" creationId="{51355142-645F-4C73-9ED1-CF48E037E747}"/>
          </ac:spMkLst>
        </pc:spChg>
        <pc:spChg chg="del">
          <ac:chgData name="Piotr Starczyński" userId="dc30f4bf-33af-43bd-8a93-22fb8b326249" providerId="ADAL" clId="{BEC22A98-9690-4075-B486-79CD897E2FA3}" dt="2021-05-14T09:39:38.881" v="3531" actId="478"/>
          <ac:spMkLst>
            <pc:docMk/>
            <pc:sldMk cId="2647023137" sldId="5944"/>
            <ac:spMk id="6" creationId="{AF60A2CA-E962-4421-A1FD-516A904629CB}"/>
          </ac:spMkLst>
        </pc:spChg>
        <pc:spChg chg="mod">
          <ac:chgData name="Piotr Starczyński" userId="dc30f4bf-33af-43bd-8a93-22fb8b326249" providerId="ADAL" clId="{BEC22A98-9690-4075-B486-79CD897E2FA3}" dt="2021-05-14T13:56:36.237" v="9951" actId="20577"/>
          <ac:spMkLst>
            <pc:docMk/>
            <pc:sldMk cId="2647023137" sldId="5944"/>
            <ac:spMk id="8" creationId="{87D307FE-36FF-4255-9BF7-9C6199C1CF41}"/>
          </ac:spMkLst>
        </pc:spChg>
        <pc:spChg chg="del">
          <ac:chgData name="Piotr Starczyński" userId="dc30f4bf-33af-43bd-8a93-22fb8b326249" providerId="ADAL" clId="{BEC22A98-9690-4075-B486-79CD897E2FA3}" dt="2021-05-14T09:39:38.881" v="3531" actId="478"/>
          <ac:spMkLst>
            <pc:docMk/>
            <pc:sldMk cId="2647023137" sldId="5944"/>
            <ac:spMk id="12" creationId="{A496C321-0364-4EA7-9B69-DD740EB2966C}"/>
          </ac:spMkLst>
        </pc:spChg>
        <pc:spChg chg="del">
          <ac:chgData name="Piotr Starczyński" userId="dc30f4bf-33af-43bd-8a93-22fb8b326249" providerId="ADAL" clId="{BEC22A98-9690-4075-B486-79CD897E2FA3}" dt="2021-05-14T09:39:43.817" v="3532" actId="478"/>
          <ac:spMkLst>
            <pc:docMk/>
            <pc:sldMk cId="2647023137" sldId="5944"/>
            <ac:spMk id="13" creationId="{475D8103-A0EF-4C4D-B3F4-6212C8365213}"/>
          </ac:spMkLst>
        </pc:spChg>
        <pc:spChg chg="del">
          <ac:chgData name="Piotr Starczyński" userId="dc30f4bf-33af-43bd-8a93-22fb8b326249" providerId="ADAL" clId="{BEC22A98-9690-4075-B486-79CD897E2FA3}" dt="2021-05-14T09:39:38.881" v="3531" actId="478"/>
          <ac:spMkLst>
            <pc:docMk/>
            <pc:sldMk cId="2647023137" sldId="5944"/>
            <ac:spMk id="14" creationId="{CC2D18C4-87DF-47DD-8B40-660F215530E6}"/>
          </ac:spMkLst>
        </pc:spChg>
        <pc:spChg chg="del">
          <ac:chgData name="Piotr Starczyński" userId="dc30f4bf-33af-43bd-8a93-22fb8b326249" providerId="ADAL" clId="{BEC22A98-9690-4075-B486-79CD897E2FA3}" dt="2021-05-14T09:39:38.881" v="3531" actId="478"/>
          <ac:spMkLst>
            <pc:docMk/>
            <pc:sldMk cId="2647023137" sldId="5944"/>
            <ac:spMk id="17" creationId="{EE268A82-FBDC-4D67-88B7-384533FF0218}"/>
          </ac:spMkLst>
        </pc:spChg>
        <pc:spChg chg="add del mod">
          <ac:chgData name="Piotr Starczyński" userId="dc30f4bf-33af-43bd-8a93-22fb8b326249" providerId="ADAL" clId="{BEC22A98-9690-4075-B486-79CD897E2FA3}" dt="2021-05-14T09:46:16.533" v="3674" actId="478"/>
          <ac:spMkLst>
            <pc:docMk/>
            <pc:sldMk cId="2647023137" sldId="5944"/>
            <ac:spMk id="28" creationId="{697DE8D9-B8F0-4F26-B4DB-53D89D8B9046}"/>
          </ac:spMkLst>
        </pc:spChg>
        <pc:spChg chg="add del mod">
          <ac:chgData name="Piotr Starczyński" userId="dc30f4bf-33af-43bd-8a93-22fb8b326249" providerId="ADAL" clId="{BEC22A98-9690-4075-B486-79CD897E2FA3}" dt="2021-05-14T09:53:11.623" v="3859" actId="478"/>
          <ac:spMkLst>
            <pc:docMk/>
            <pc:sldMk cId="2647023137" sldId="5944"/>
            <ac:spMk id="29" creationId="{874F0B12-57E7-4B0C-8AD1-A58536B266A6}"/>
          </ac:spMkLst>
        </pc:spChg>
        <pc:spChg chg="add del mod">
          <ac:chgData name="Piotr Starczyński" userId="dc30f4bf-33af-43bd-8a93-22fb8b326249" providerId="ADAL" clId="{BEC22A98-9690-4075-B486-79CD897E2FA3}" dt="2021-05-14T09:46:16.533" v="3674" actId="478"/>
          <ac:spMkLst>
            <pc:docMk/>
            <pc:sldMk cId="2647023137" sldId="5944"/>
            <ac:spMk id="30" creationId="{EF54A8CE-1372-47F5-885D-FA42283E00D4}"/>
          </ac:spMkLst>
        </pc:spChg>
        <pc:spChg chg="add mod">
          <ac:chgData name="Piotr Starczyński" userId="dc30f4bf-33af-43bd-8a93-22fb8b326249" providerId="ADAL" clId="{BEC22A98-9690-4075-B486-79CD897E2FA3}" dt="2021-05-14T13:56:58.171" v="9953" actId="14100"/>
          <ac:spMkLst>
            <pc:docMk/>
            <pc:sldMk cId="2647023137" sldId="5944"/>
            <ac:spMk id="35" creationId="{648E091C-D5DE-4396-8D0E-102A1DEFE2A7}"/>
          </ac:spMkLst>
        </pc:spChg>
        <pc:spChg chg="add del mod">
          <ac:chgData name="Piotr Starczyński" userId="dc30f4bf-33af-43bd-8a93-22fb8b326249" providerId="ADAL" clId="{BEC22A98-9690-4075-B486-79CD897E2FA3}" dt="2021-05-14T09:44:39.535" v="3655"/>
          <ac:spMkLst>
            <pc:docMk/>
            <pc:sldMk cId="2647023137" sldId="5944"/>
            <ac:spMk id="49" creationId="{3210F7B0-6E65-4B65-AC9E-565E587E848C}"/>
          </ac:spMkLst>
        </pc:spChg>
        <pc:spChg chg="add mod">
          <ac:chgData name="Piotr Starczyński" userId="dc30f4bf-33af-43bd-8a93-22fb8b326249" providerId="ADAL" clId="{BEC22A98-9690-4075-B486-79CD897E2FA3}" dt="2021-05-14T13:57:10.835" v="9954" actId="1076"/>
          <ac:spMkLst>
            <pc:docMk/>
            <pc:sldMk cId="2647023137" sldId="5944"/>
            <ac:spMk id="50" creationId="{DD175811-9E70-4666-AE81-F491B41A6ECF}"/>
          </ac:spMkLst>
        </pc:spChg>
        <pc:spChg chg="add del mod">
          <ac:chgData name="Piotr Starczyński" userId="dc30f4bf-33af-43bd-8a93-22fb8b326249" providerId="ADAL" clId="{BEC22A98-9690-4075-B486-79CD897E2FA3}" dt="2021-05-14T09:47:27.274" v="3726" actId="478"/>
          <ac:spMkLst>
            <pc:docMk/>
            <pc:sldMk cId="2647023137" sldId="5944"/>
            <ac:spMk id="51" creationId="{109B6868-90A9-45C0-9D5B-D92454A1C8F9}"/>
          </ac:spMkLst>
        </pc:spChg>
        <pc:spChg chg="add del mod">
          <ac:chgData name="Piotr Starczyński" userId="dc30f4bf-33af-43bd-8a93-22fb8b326249" providerId="ADAL" clId="{BEC22A98-9690-4075-B486-79CD897E2FA3}" dt="2021-05-14T13:56:58.171" v="9953" actId="14100"/>
          <ac:spMkLst>
            <pc:docMk/>
            <pc:sldMk cId="2647023137" sldId="5944"/>
            <ac:spMk id="66" creationId="{367452C9-905E-47E3-A42C-8426E76413F0}"/>
          </ac:spMkLst>
        </pc:spChg>
        <pc:spChg chg="add mod">
          <ac:chgData name="Piotr Starczyński" userId="dc30f4bf-33af-43bd-8a93-22fb8b326249" providerId="ADAL" clId="{BEC22A98-9690-4075-B486-79CD897E2FA3}" dt="2021-05-14T13:57:10.835" v="9954" actId="1076"/>
          <ac:spMkLst>
            <pc:docMk/>
            <pc:sldMk cId="2647023137" sldId="5944"/>
            <ac:spMk id="68" creationId="{168B8DF0-CADD-4558-B510-F3EF7FFAE04C}"/>
          </ac:spMkLst>
        </pc:spChg>
        <pc:spChg chg="add mod">
          <ac:chgData name="Piotr Starczyński" userId="dc30f4bf-33af-43bd-8a93-22fb8b326249" providerId="ADAL" clId="{BEC22A98-9690-4075-B486-79CD897E2FA3}" dt="2021-05-14T13:59:12.972" v="9972" actId="122"/>
          <ac:spMkLst>
            <pc:docMk/>
            <pc:sldMk cId="2647023137" sldId="5944"/>
            <ac:spMk id="69" creationId="{64BFBBFE-9DD0-484F-A21B-5866E852972E}"/>
          </ac:spMkLst>
        </pc:spChg>
        <pc:spChg chg="add mod">
          <ac:chgData name="Piotr Starczyński" userId="dc30f4bf-33af-43bd-8a93-22fb8b326249" providerId="ADAL" clId="{BEC22A98-9690-4075-B486-79CD897E2FA3}" dt="2021-05-14T13:56:58.171" v="9953" actId="14100"/>
          <ac:spMkLst>
            <pc:docMk/>
            <pc:sldMk cId="2647023137" sldId="5944"/>
            <ac:spMk id="70" creationId="{1E9A69A4-DBDF-4ECD-8D93-A45C57F8078B}"/>
          </ac:spMkLst>
        </pc:spChg>
        <pc:spChg chg="add mod">
          <ac:chgData name="Piotr Starczyński" userId="dc30f4bf-33af-43bd-8a93-22fb8b326249" providerId="ADAL" clId="{BEC22A98-9690-4075-B486-79CD897E2FA3}" dt="2021-05-14T13:56:58.171" v="9953" actId="14100"/>
          <ac:spMkLst>
            <pc:docMk/>
            <pc:sldMk cId="2647023137" sldId="5944"/>
            <ac:spMk id="72" creationId="{26E6E41D-0252-4080-AE64-0A405195A77F}"/>
          </ac:spMkLst>
        </pc:spChg>
        <pc:spChg chg="add mod">
          <ac:chgData name="Piotr Starczyński" userId="dc30f4bf-33af-43bd-8a93-22fb8b326249" providerId="ADAL" clId="{BEC22A98-9690-4075-B486-79CD897E2FA3}" dt="2021-05-14T13:56:58.171" v="9953" actId="14100"/>
          <ac:spMkLst>
            <pc:docMk/>
            <pc:sldMk cId="2647023137" sldId="5944"/>
            <ac:spMk id="76" creationId="{54B568C5-0EDB-48B4-A551-3EC64931B7DE}"/>
          </ac:spMkLst>
        </pc:spChg>
        <pc:spChg chg="add mod">
          <ac:chgData name="Piotr Starczyński" userId="dc30f4bf-33af-43bd-8a93-22fb8b326249" providerId="ADAL" clId="{BEC22A98-9690-4075-B486-79CD897E2FA3}" dt="2021-05-14T13:59:00.328" v="9969" actId="122"/>
          <ac:spMkLst>
            <pc:docMk/>
            <pc:sldMk cId="2647023137" sldId="5944"/>
            <ac:spMk id="77" creationId="{696F4B0D-1306-413B-9D05-D95F09C7CA6E}"/>
          </ac:spMkLst>
        </pc:spChg>
        <pc:spChg chg="add mod">
          <ac:chgData name="Piotr Starczyński" userId="dc30f4bf-33af-43bd-8a93-22fb8b326249" providerId="ADAL" clId="{BEC22A98-9690-4075-B486-79CD897E2FA3}" dt="2021-05-14T13:56:58.171" v="9953" actId="14100"/>
          <ac:spMkLst>
            <pc:docMk/>
            <pc:sldMk cId="2647023137" sldId="5944"/>
            <ac:spMk id="83" creationId="{8B345D99-8C73-4100-A43E-76BF67819DEE}"/>
          </ac:spMkLst>
        </pc:spChg>
        <pc:spChg chg="add mod">
          <ac:chgData name="Piotr Starczyński" userId="dc30f4bf-33af-43bd-8a93-22fb8b326249" providerId="ADAL" clId="{BEC22A98-9690-4075-B486-79CD897E2FA3}" dt="2021-05-14T13:56:58.171" v="9953" actId="14100"/>
          <ac:spMkLst>
            <pc:docMk/>
            <pc:sldMk cId="2647023137" sldId="5944"/>
            <ac:spMk id="85" creationId="{6A2E697A-DFC8-4DB8-ADDF-3E8B229E96C9}"/>
          </ac:spMkLst>
        </pc:spChg>
        <pc:spChg chg="add mod">
          <ac:chgData name="Piotr Starczyński" userId="dc30f4bf-33af-43bd-8a93-22fb8b326249" providerId="ADAL" clId="{BEC22A98-9690-4075-B486-79CD897E2FA3}" dt="2021-05-14T13:57:10.835" v="9954" actId="1076"/>
          <ac:spMkLst>
            <pc:docMk/>
            <pc:sldMk cId="2647023137" sldId="5944"/>
            <ac:spMk id="89" creationId="{8110D908-78C6-483B-9D7A-8CE1F6FA3B8D}"/>
          </ac:spMkLst>
        </pc:spChg>
        <pc:spChg chg="add del mod">
          <ac:chgData name="Piotr Starczyński" userId="dc30f4bf-33af-43bd-8a93-22fb8b326249" providerId="ADAL" clId="{BEC22A98-9690-4075-B486-79CD897E2FA3}" dt="2021-05-14T10:16:05.145" v="4342" actId="478"/>
          <ac:spMkLst>
            <pc:docMk/>
            <pc:sldMk cId="2647023137" sldId="5944"/>
            <ac:spMk id="91" creationId="{42224613-4439-4437-9363-F2E603631B59}"/>
          </ac:spMkLst>
        </pc:spChg>
        <pc:spChg chg="add del mod">
          <ac:chgData name="Piotr Starczyński" userId="dc30f4bf-33af-43bd-8a93-22fb8b326249" providerId="ADAL" clId="{BEC22A98-9690-4075-B486-79CD897E2FA3}" dt="2021-05-14T09:56:05.253" v="3924" actId="478"/>
          <ac:spMkLst>
            <pc:docMk/>
            <pc:sldMk cId="2647023137" sldId="5944"/>
            <ac:spMk id="92" creationId="{64852D73-AC32-4D1D-BACC-BBAC360BEBC1}"/>
          </ac:spMkLst>
        </pc:spChg>
        <pc:spChg chg="add mod">
          <ac:chgData name="Piotr Starczyński" userId="dc30f4bf-33af-43bd-8a93-22fb8b326249" providerId="ADAL" clId="{BEC22A98-9690-4075-B486-79CD897E2FA3}" dt="2021-05-14T13:56:58.171" v="9953" actId="14100"/>
          <ac:spMkLst>
            <pc:docMk/>
            <pc:sldMk cId="2647023137" sldId="5944"/>
            <ac:spMk id="93" creationId="{E2ECC0B1-E6A5-43EC-BBD8-FCC9ECF2BAD3}"/>
          </ac:spMkLst>
        </pc:spChg>
        <pc:spChg chg="add mod">
          <ac:chgData name="Piotr Starczyński" userId="dc30f4bf-33af-43bd-8a93-22fb8b326249" providerId="ADAL" clId="{BEC22A98-9690-4075-B486-79CD897E2FA3}" dt="2021-05-14T13:56:58.171" v="9953" actId="14100"/>
          <ac:spMkLst>
            <pc:docMk/>
            <pc:sldMk cId="2647023137" sldId="5944"/>
            <ac:spMk id="94" creationId="{DE8D31C5-EC1B-44EC-85E1-B8163D7C46F2}"/>
          </ac:spMkLst>
        </pc:spChg>
        <pc:spChg chg="add mod">
          <ac:chgData name="Piotr Starczyński" userId="dc30f4bf-33af-43bd-8a93-22fb8b326249" providerId="ADAL" clId="{BEC22A98-9690-4075-B486-79CD897E2FA3}" dt="2021-05-14T13:56:58.171" v="9953" actId="14100"/>
          <ac:spMkLst>
            <pc:docMk/>
            <pc:sldMk cId="2647023137" sldId="5944"/>
            <ac:spMk id="95" creationId="{13D12A77-6816-4396-84E9-2313CF592FE8}"/>
          </ac:spMkLst>
        </pc:spChg>
        <pc:spChg chg="add mod">
          <ac:chgData name="Piotr Starczyński" userId="dc30f4bf-33af-43bd-8a93-22fb8b326249" providerId="ADAL" clId="{BEC22A98-9690-4075-B486-79CD897E2FA3}" dt="2021-05-14T13:56:58.171" v="9953" actId="14100"/>
          <ac:spMkLst>
            <pc:docMk/>
            <pc:sldMk cId="2647023137" sldId="5944"/>
            <ac:spMk id="96" creationId="{C88691B0-3248-4EC1-925F-E68263382B4C}"/>
          </ac:spMkLst>
        </pc:spChg>
        <pc:spChg chg="add mod">
          <ac:chgData name="Piotr Starczyński" userId="dc30f4bf-33af-43bd-8a93-22fb8b326249" providerId="ADAL" clId="{BEC22A98-9690-4075-B486-79CD897E2FA3}" dt="2021-05-14T13:56:58.171" v="9953" actId="14100"/>
          <ac:spMkLst>
            <pc:docMk/>
            <pc:sldMk cId="2647023137" sldId="5944"/>
            <ac:spMk id="97" creationId="{C07287F8-BC2B-41CD-8A58-F26BB9585B60}"/>
          </ac:spMkLst>
        </pc:spChg>
        <pc:spChg chg="add mod">
          <ac:chgData name="Piotr Starczyński" userId="dc30f4bf-33af-43bd-8a93-22fb8b326249" providerId="ADAL" clId="{BEC22A98-9690-4075-B486-79CD897E2FA3}" dt="2021-05-14T13:56:58.171" v="9953" actId="14100"/>
          <ac:spMkLst>
            <pc:docMk/>
            <pc:sldMk cId="2647023137" sldId="5944"/>
            <ac:spMk id="99" creationId="{352DBCA1-C5A7-43FD-BC9D-F209F8C02392}"/>
          </ac:spMkLst>
        </pc:spChg>
        <pc:grpChg chg="add del mod">
          <ac:chgData name="Piotr Starczyński" userId="dc30f4bf-33af-43bd-8a93-22fb8b326249" providerId="ADAL" clId="{BEC22A98-9690-4075-B486-79CD897E2FA3}" dt="2021-05-14T09:43:29.930" v="3633" actId="478"/>
          <ac:grpSpMkLst>
            <pc:docMk/>
            <pc:sldMk cId="2647023137" sldId="5944"/>
            <ac:grpSpMk id="10" creationId="{1FCD078E-00FA-4F23-85B7-E6E059350377}"/>
          </ac:grpSpMkLst>
        </pc:grpChg>
        <pc:grpChg chg="add del mod">
          <ac:chgData name="Piotr Starczyński" userId="dc30f4bf-33af-43bd-8a93-22fb8b326249" providerId="ADAL" clId="{BEC22A98-9690-4075-B486-79CD897E2FA3}" dt="2021-05-14T09:46:16.533" v="3674" actId="478"/>
          <ac:grpSpMkLst>
            <pc:docMk/>
            <pc:sldMk cId="2647023137" sldId="5944"/>
            <ac:grpSpMk id="20" creationId="{B3A311F9-1148-4843-952D-A6022552ECAB}"/>
          </ac:grpSpMkLst>
        </pc:grpChg>
        <pc:grpChg chg="add del mod">
          <ac:chgData name="Piotr Starczyński" userId="dc30f4bf-33af-43bd-8a93-22fb8b326249" providerId="ADAL" clId="{BEC22A98-9690-4075-B486-79CD897E2FA3}" dt="2021-05-14T09:43:31.002" v="3634" actId="478"/>
          <ac:grpSpMkLst>
            <pc:docMk/>
            <pc:sldMk cId="2647023137" sldId="5944"/>
            <ac:grpSpMk id="39" creationId="{C7676729-2822-4F24-A02D-B08342F4CD35}"/>
          </ac:grpSpMkLst>
        </pc:grpChg>
        <pc:grpChg chg="add del mod">
          <ac:chgData name="Piotr Starczyński" userId="dc30f4bf-33af-43bd-8a93-22fb8b326249" providerId="ADAL" clId="{BEC22A98-9690-4075-B486-79CD897E2FA3}" dt="2021-05-14T09:43:27.113" v="3632" actId="478"/>
          <ac:grpSpMkLst>
            <pc:docMk/>
            <pc:sldMk cId="2647023137" sldId="5944"/>
            <ac:grpSpMk id="42" creationId="{ECB93927-2A06-44A7-B9F0-47A153D51D66}"/>
          </ac:grpSpMkLst>
        </pc:grpChg>
        <pc:grpChg chg="add del mod">
          <ac:chgData name="Piotr Starczyński" userId="dc30f4bf-33af-43bd-8a93-22fb8b326249" providerId="ADAL" clId="{BEC22A98-9690-4075-B486-79CD897E2FA3}" dt="2021-05-14T09:43:25.881" v="3631" actId="478"/>
          <ac:grpSpMkLst>
            <pc:docMk/>
            <pc:sldMk cId="2647023137" sldId="5944"/>
            <ac:grpSpMk id="45" creationId="{EE4825A7-7F6C-41E1-8B02-C0AC88E71B3B}"/>
          </ac:grpSpMkLst>
        </pc:grpChg>
        <pc:grpChg chg="add del mod">
          <ac:chgData name="Piotr Starczyński" userId="dc30f4bf-33af-43bd-8a93-22fb8b326249" providerId="ADAL" clId="{BEC22A98-9690-4075-B486-79CD897E2FA3}" dt="2021-05-14T09:48:51.935" v="3763" actId="478"/>
          <ac:grpSpMkLst>
            <pc:docMk/>
            <pc:sldMk cId="2647023137" sldId="5944"/>
            <ac:grpSpMk id="55" creationId="{B6185228-4388-441C-9DC3-8BA4FFF2E819}"/>
          </ac:grpSpMkLst>
        </pc:grpChg>
        <pc:grpChg chg="add mod">
          <ac:chgData name="Piotr Starczyński" userId="dc30f4bf-33af-43bd-8a93-22fb8b326249" providerId="ADAL" clId="{BEC22A98-9690-4075-B486-79CD897E2FA3}" dt="2021-05-14T13:56:58.171" v="9953" actId="14100"/>
          <ac:grpSpMkLst>
            <pc:docMk/>
            <pc:sldMk cId="2647023137" sldId="5944"/>
            <ac:grpSpMk id="58" creationId="{BC7F6E05-F0F1-42FF-99C6-5C4E292FF75A}"/>
          </ac:grpSpMkLst>
        </pc:grpChg>
        <pc:grpChg chg="add mod">
          <ac:chgData name="Piotr Starczyński" userId="dc30f4bf-33af-43bd-8a93-22fb8b326249" providerId="ADAL" clId="{BEC22A98-9690-4075-B486-79CD897E2FA3}" dt="2021-05-14T13:56:58.171" v="9953" actId="14100"/>
          <ac:grpSpMkLst>
            <pc:docMk/>
            <pc:sldMk cId="2647023137" sldId="5944"/>
            <ac:grpSpMk id="61" creationId="{9DE23A7E-2579-498B-A234-1B016F8A90AB}"/>
          </ac:grpSpMkLst>
        </pc:grpChg>
        <pc:grpChg chg="add mod">
          <ac:chgData name="Piotr Starczyński" userId="dc30f4bf-33af-43bd-8a93-22fb8b326249" providerId="ADAL" clId="{BEC22A98-9690-4075-B486-79CD897E2FA3}" dt="2021-05-14T13:56:58.171" v="9953" actId="14100"/>
          <ac:grpSpMkLst>
            <pc:docMk/>
            <pc:sldMk cId="2647023137" sldId="5944"/>
            <ac:grpSpMk id="73" creationId="{2266C183-F8C6-4742-A067-57AAEFED7225}"/>
          </ac:grpSpMkLst>
        </pc:grpChg>
        <pc:grpChg chg="add del mod">
          <ac:chgData name="Piotr Starczyński" userId="dc30f4bf-33af-43bd-8a93-22fb8b326249" providerId="ADAL" clId="{BEC22A98-9690-4075-B486-79CD897E2FA3}" dt="2021-05-14T09:53:34.419" v="3864" actId="478"/>
          <ac:grpSpMkLst>
            <pc:docMk/>
            <pc:sldMk cId="2647023137" sldId="5944"/>
            <ac:grpSpMk id="78" creationId="{D2D861F3-DEDA-4D64-9D64-CD394CB8F0C1}"/>
          </ac:grpSpMkLst>
        </pc:grpChg>
        <pc:grpChg chg="add mod">
          <ac:chgData name="Piotr Starczyński" userId="dc30f4bf-33af-43bd-8a93-22fb8b326249" providerId="ADAL" clId="{BEC22A98-9690-4075-B486-79CD897E2FA3}" dt="2021-05-14T13:56:58.171" v="9953" actId="14100"/>
          <ac:grpSpMkLst>
            <pc:docMk/>
            <pc:sldMk cId="2647023137" sldId="5944"/>
            <ac:grpSpMk id="86" creationId="{BFEC2847-DD34-4779-B137-37202439EC1A}"/>
          </ac:grpSpMkLst>
        </pc:grpChg>
        <pc:picChg chg="del">
          <ac:chgData name="Piotr Starczyński" userId="dc30f4bf-33af-43bd-8a93-22fb8b326249" providerId="ADAL" clId="{BEC22A98-9690-4075-B486-79CD897E2FA3}" dt="2021-05-14T09:39:38.881" v="3531" actId="478"/>
          <ac:picMkLst>
            <pc:docMk/>
            <pc:sldMk cId="2647023137" sldId="5944"/>
            <ac:picMk id="21" creationId="{15F4547B-C533-45D1-B327-BAAB6DBCFE6B}"/>
          </ac:picMkLst>
        </pc:picChg>
        <pc:picChg chg="del">
          <ac:chgData name="Piotr Starczyński" userId="dc30f4bf-33af-43bd-8a93-22fb8b326249" providerId="ADAL" clId="{BEC22A98-9690-4075-B486-79CD897E2FA3}" dt="2021-05-14T09:39:38.881" v="3531" actId="478"/>
          <ac:picMkLst>
            <pc:docMk/>
            <pc:sldMk cId="2647023137" sldId="5944"/>
            <ac:picMk id="22" creationId="{252B15D9-1A77-4024-B49C-ACED0E930D72}"/>
          </ac:picMkLst>
        </pc:picChg>
        <pc:picChg chg="del">
          <ac:chgData name="Piotr Starczyński" userId="dc30f4bf-33af-43bd-8a93-22fb8b326249" providerId="ADAL" clId="{BEC22A98-9690-4075-B486-79CD897E2FA3}" dt="2021-05-14T09:39:38.881" v="3531" actId="478"/>
          <ac:picMkLst>
            <pc:docMk/>
            <pc:sldMk cId="2647023137" sldId="5944"/>
            <ac:picMk id="23" creationId="{EF43AF71-9003-407C-AAB6-6CB393996AB3}"/>
          </ac:picMkLst>
        </pc:picChg>
        <pc:picChg chg="del">
          <ac:chgData name="Piotr Starczyński" userId="dc30f4bf-33af-43bd-8a93-22fb8b326249" providerId="ADAL" clId="{BEC22A98-9690-4075-B486-79CD897E2FA3}" dt="2021-05-14T09:39:38.881" v="3531" actId="478"/>
          <ac:picMkLst>
            <pc:docMk/>
            <pc:sldMk cId="2647023137" sldId="5944"/>
            <ac:picMk id="24" creationId="{D071AFFF-2BEC-4B36-9B7B-B91841F88055}"/>
          </ac:picMkLst>
        </pc:picChg>
        <pc:picChg chg="del">
          <ac:chgData name="Piotr Starczyński" userId="dc30f4bf-33af-43bd-8a93-22fb8b326249" providerId="ADAL" clId="{BEC22A98-9690-4075-B486-79CD897E2FA3}" dt="2021-05-14T09:39:38.881" v="3531" actId="478"/>
          <ac:picMkLst>
            <pc:docMk/>
            <pc:sldMk cId="2647023137" sldId="5944"/>
            <ac:picMk id="25" creationId="{93D44AA1-4354-41A9-B1BF-5EC08BBF24F7}"/>
          </ac:picMkLst>
        </pc:picChg>
        <pc:picChg chg="del">
          <ac:chgData name="Piotr Starczyński" userId="dc30f4bf-33af-43bd-8a93-22fb8b326249" providerId="ADAL" clId="{BEC22A98-9690-4075-B486-79CD897E2FA3}" dt="2021-05-14T09:39:38.881" v="3531" actId="478"/>
          <ac:picMkLst>
            <pc:docMk/>
            <pc:sldMk cId="2647023137" sldId="5944"/>
            <ac:picMk id="26" creationId="{7D0E6A52-DC3B-43FE-83FF-E9787B897D92}"/>
          </ac:picMkLst>
        </pc:picChg>
        <pc:picChg chg="add del mod">
          <ac:chgData name="Piotr Starczyński" userId="dc30f4bf-33af-43bd-8a93-22fb8b326249" providerId="ADAL" clId="{BEC22A98-9690-4075-B486-79CD897E2FA3}" dt="2021-05-14T09:54:11.943" v="3871" actId="478"/>
          <ac:picMkLst>
            <pc:docMk/>
            <pc:sldMk cId="2647023137" sldId="5944"/>
            <ac:picMk id="31" creationId="{C5FE4652-CD0F-41CE-B23B-B5F41458256D}"/>
          </ac:picMkLst>
        </pc:picChg>
        <pc:picChg chg="add del mod">
          <ac:chgData name="Piotr Starczyński" userId="dc30f4bf-33af-43bd-8a93-22fb8b326249" providerId="ADAL" clId="{BEC22A98-9690-4075-B486-79CD897E2FA3}" dt="2021-05-14T09:46:16.533" v="3674" actId="478"/>
          <ac:picMkLst>
            <pc:docMk/>
            <pc:sldMk cId="2647023137" sldId="5944"/>
            <ac:picMk id="32" creationId="{98E97204-D137-486B-9CFF-A8A07C1877EB}"/>
          </ac:picMkLst>
        </pc:picChg>
        <pc:picChg chg="add del mod">
          <ac:chgData name="Piotr Starczyński" userId="dc30f4bf-33af-43bd-8a93-22fb8b326249" providerId="ADAL" clId="{BEC22A98-9690-4075-B486-79CD897E2FA3}" dt="2021-05-14T09:53:11.623" v="3859" actId="478"/>
          <ac:picMkLst>
            <pc:docMk/>
            <pc:sldMk cId="2647023137" sldId="5944"/>
            <ac:picMk id="34" creationId="{88BAB276-C6B9-4706-92AC-DB7B5ACB4C5B}"/>
          </ac:picMkLst>
        </pc:picChg>
        <pc:picChg chg="add mod">
          <ac:chgData name="Piotr Starczyński" userId="dc30f4bf-33af-43bd-8a93-22fb8b326249" providerId="ADAL" clId="{BEC22A98-9690-4075-B486-79CD897E2FA3}" dt="2021-05-14T13:58:54.507" v="9967" actId="1076"/>
          <ac:picMkLst>
            <pc:docMk/>
            <pc:sldMk cId="2647023137" sldId="5944"/>
            <ac:picMk id="64" creationId="{53819C73-53FB-4085-B18C-C3DD5461257D}"/>
          </ac:picMkLst>
        </pc:picChg>
        <pc:picChg chg="add mod">
          <ac:chgData name="Piotr Starczyński" userId="dc30f4bf-33af-43bd-8a93-22fb8b326249" providerId="ADAL" clId="{BEC22A98-9690-4075-B486-79CD897E2FA3}" dt="2021-05-14T14:00:36.594" v="9981" actId="1076"/>
          <ac:picMkLst>
            <pc:docMk/>
            <pc:sldMk cId="2647023137" sldId="5944"/>
            <ac:picMk id="67" creationId="{F8C05BC9-953E-4376-8338-B38A76BFE1C9}"/>
          </ac:picMkLst>
        </pc:picChg>
        <pc:picChg chg="add mod">
          <ac:chgData name="Piotr Starczyński" userId="dc30f4bf-33af-43bd-8a93-22fb8b326249" providerId="ADAL" clId="{BEC22A98-9690-4075-B486-79CD897E2FA3}" dt="2021-05-14T13:56:58.171" v="9953" actId="14100"/>
          <ac:picMkLst>
            <pc:docMk/>
            <pc:sldMk cId="2647023137" sldId="5944"/>
            <ac:picMk id="71" creationId="{559AAC32-B47D-4A3E-A8E6-AB3388C21A9D}"/>
          </ac:picMkLst>
        </pc:picChg>
        <pc:picChg chg="add mod">
          <ac:chgData name="Piotr Starczyński" userId="dc30f4bf-33af-43bd-8a93-22fb8b326249" providerId="ADAL" clId="{BEC22A98-9690-4075-B486-79CD897E2FA3}" dt="2021-05-14T10:16:02.877" v="4341" actId="1076"/>
          <ac:picMkLst>
            <pc:docMk/>
            <pc:sldMk cId="2647023137" sldId="5944"/>
            <ac:picMk id="82" creationId="{40F0CBAF-64CF-403E-9649-C2115A189D83}"/>
          </ac:picMkLst>
        </pc:picChg>
        <pc:picChg chg="add mod">
          <ac:chgData name="Piotr Starczyński" userId="dc30f4bf-33af-43bd-8a93-22fb8b326249" providerId="ADAL" clId="{BEC22A98-9690-4075-B486-79CD897E2FA3}" dt="2021-05-14T13:56:58.171" v="9953" actId="14100"/>
          <ac:picMkLst>
            <pc:docMk/>
            <pc:sldMk cId="2647023137" sldId="5944"/>
            <ac:picMk id="84" creationId="{A5D76D6A-5732-4414-A6D2-9E19546AFB56}"/>
          </ac:picMkLst>
        </pc:picChg>
        <pc:picChg chg="add mod">
          <ac:chgData name="Piotr Starczyński" userId="dc30f4bf-33af-43bd-8a93-22fb8b326249" providerId="ADAL" clId="{BEC22A98-9690-4075-B486-79CD897E2FA3}" dt="2021-05-14T13:57:10.835" v="9954" actId="1076"/>
          <ac:picMkLst>
            <pc:docMk/>
            <pc:sldMk cId="2647023137" sldId="5944"/>
            <ac:picMk id="90" creationId="{6CA1C60C-3ED2-4392-AC92-8FCF7CC7FF3E}"/>
          </ac:picMkLst>
        </pc:picChg>
        <pc:picChg chg="add mod">
          <ac:chgData name="Piotr Starczyński" userId="dc30f4bf-33af-43bd-8a93-22fb8b326249" providerId="ADAL" clId="{BEC22A98-9690-4075-B486-79CD897E2FA3}" dt="2021-05-14T10:16:12.237" v="4343" actId="571"/>
          <ac:picMkLst>
            <pc:docMk/>
            <pc:sldMk cId="2647023137" sldId="5944"/>
            <ac:picMk id="98" creationId="{542472DA-B291-467E-9E01-2444D229C37F}"/>
          </ac:picMkLst>
        </pc:picChg>
        <pc:picChg chg="add mod">
          <ac:chgData name="Piotr Starczyński" userId="dc30f4bf-33af-43bd-8a93-22fb8b326249" providerId="ADAL" clId="{BEC22A98-9690-4075-B486-79CD897E2FA3}" dt="2021-05-14T13:59:06.641" v="9970" actId="571"/>
          <ac:picMkLst>
            <pc:docMk/>
            <pc:sldMk cId="2647023137" sldId="5944"/>
            <ac:picMk id="103" creationId="{D29AA371-BCF6-42F2-B1F7-F6066B736F7E}"/>
          </ac:picMkLst>
        </pc:picChg>
        <pc:picChg chg="del">
          <ac:chgData name="Piotr Starczyński" userId="dc30f4bf-33af-43bd-8a93-22fb8b326249" providerId="ADAL" clId="{BEC22A98-9690-4075-B486-79CD897E2FA3}" dt="2021-05-14T09:39:38.881" v="3531" actId="478"/>
          <ac:picMkLst>
            <pc:docMk/>
            <pc:sldMk cId="2647023137" sldId="5944"/>
            <ac:picMk id="1026" creationId="{ACABFD40-EBE4-4543-8D06-6843516AE0C9}"/>
          </ac:picMkLst>
        </pc:picChg>
        <pc:picChg chg="del">
          <ac:chgData name="Piotr Starczyński" userId="dc30f4bf-33af-43bd-8a93-22fb8b326249" providerId="ADAL" clId="{BEC22A98-9690-4075-B486-79CD897E2FA3}" dt="2021-05-14T09:39:38.881" v="3531" actId="478"/>
          <ac:picMkLst>
            <pc:docMk/>
            <pc:sldMk cId="2647023137" sldId="5944"/>
            <ac:picMk id="1028" creationId="{1EB797F3-A89D-4BB4-9D45-9E05FBEEA5CD}"/>
          </ac:picMkLst>
        </pc:picChg>
        <pc:picChg chg="del">
          <ac:chgData name="Piotr Starczyński" userId="dc30f4bf-33af-43bd-8a93-22fb8b326249" providerId="ADAL" clId="{BEC22A98-9690-4075-B486-79CD897E2FA3}" dt="2021-05-14T09:39:38.881" v="3531" actId="478"/>
          <ac:picMkLst>
            <pc:docMk/>
            <pc:sldMk cId="2647023137" sldId="5944"/>
            <ac:picMk id="1032" creationId="{22E52C00-FD12-4659-9358-7294020A67DC}"/>
          </ac:picMkLst>
        </pc:picChg>
        <pc:picChg chg="del">
          <ac:chgData name="Piotr Starczyński" userId="dc30f4bf-33af-43bd-8a93-22fb8b326249" providerId="ADAL" clId="{BEC22A98-9690-4075-B486-79CD897E2FA3}" dt="2021-05-14T09:39:38.881" v="3531" actId="478"/>
          <ac:picMkLst>
            <pc:docMk/>
            <pc:sldMk cId="2647023137" sldId="5944"/>
            <ac:picMk id="1034" creationId="{1C61347E-08DF-4092-92BB-8D945944EC62}"/>
          </ac:picMkLst>
        </pc:picChg>
        <pc:picChg chg="add del mod">
          <ac:chgData name="Piotr Starczyński" userId="dc30f4bf-33af-43bd-8a93-22fb8b326249" providerId="ADAL" clId="{BEC22A98-9690-4075-B486-79CD897E2FA3}" dt="2021-05-14T10:16:05.145" v="4342" actId="478"/>
          <ac:picMkLst>
            <pc:docMk/>
            <pc:sldMk cId="2647023137" sldId="5944"/>
            <ac:picMk id="2050" creationId="{69ED8DC8-9AC8-4609-883A-E5D1977FBAE9}"/>
          </ac:picMkLst>
        </pc:picChg>
        <pc:picChg chg="add del mod">
          <ac:chgData name="Piotr Starczyński" userId="dc30f4bf-33af-43bd-8a93-22fb8b326249" providerId="ADAL" clId="{BEC22A98-9690-4075-B486-79CD897E2FA3}" dt="2021-05-14T13:58:03.234" v="9958" actId="478"/>
          <ac:picMkLst>
            <pc:docMk/>
            <pc:sldMk cId="2647023137" sldId="5944"/>
            <ac:picMk id="2052" creationId="{9D261C03-2C28-4532-8320-2C57982399E7}"/>
          </ac:picMkLst>
        </pc:picChg>
        <pc:picChg chg="add del">
          <ac:chgData name="Piotr Starczyński" userId="dc30f4bf-33af-43bd-8a93-22fb8b326249" providerId="ADAL" clId="{BEC22A98-9690-4075-B486-79CD897E2FA3}" dt="2021-05-14T13:59:47.167" v="9974"/>
          <ac:picMkLst>
            <pc:docMk/>
            <pc:sldMk cId="2647023137" sldId="5944"/>
            <ac:picMk id="2054" creationId="{A2C4C625-42F1-42FD-9B1B-F8A1B879AC51}"/>
          </ac:picMkLst>
        </pc:picChg>
        <pc:cxnChg chg="del">
          <ac:chgData name="Piotr Starczyński" userId="dc30f4bf-33af-43bd-8a93-22fb8b326249" providerId="ADAL" clId="{BEC22A98-9690-4075-B486-79CD897E2FA3}" dt="2021-05-14T09:39:44.784" v="3533" actId="478"/>
          <ac:cxnSpMkLst>
            <pc:docMk/>
            <pc:sldMk cId="2647023137" sldId="5944"/>
            <ac:cxnSpMk id="3" creationId="{7457028E-34C4-4E7B-A4DC-F9AE73D12E0F}"/>
          </ac:cxnSpMkLst>
        </pc:cxnChg>
        <pc:cxnChg chg="add mod">
          <ac:chgData name="Piotr Starczyński" userId="dc30f4bf-33af-43bd-8a93-22fb8b326249" providerId="ADAL" clId="{BEC22A98-9690-4075-B486-79CD897E2FA3}" dt="2021-05-14T09:42:54.999" v="3622" actId="164"/>
          <ac:cxnSpMkLst>
            <pc:docMk/>
            <pc:sldMk cId="2647023137" sldId="5944"/>
            <ac:cxnSpMk id="7" creationId="{3CEBDCFF-61AC-43A6-A986-C03D84431050}"/>
          </ac:cxnSpMkLst>
        </pc:cxnChg>
        <pc:cxnChg chg="add mod">
          <ac:chgData name="Piotr Starczyński" userId="dc30f4bf-33af-43bd-8a93-22fb8b326249" providerId="ADAL" clId="{BEC22A98-9690-4075-B486-79CD897E2FA3}" dt="2021-05-14T09:45:54.363" v="3667" actId="1076"/>
          <ac:cxnSpMkLst>
            <pc:docMk/>
            <pc:sldMk cId="2647023137" sldId="5944"/>
            <ac:cxnSpMk id="15" creationId="{3042E8E9-9B53-4E74-83A4-B1918EA6B617}"/>
          </ac:cxnSpMkLst>
        </pc:cxnChg>
        <pc:cxnChg chg="del">
          <ac:chgData name="Piotr Starczyński" userId="dc30f4bf-33af-43bd-8a93-22fb8b326249" providerId="ADAL" clId="{BEC22A98-9690-4075-B486-79CD897E2FA3}" dt="2021-05-14T09:39:38.881" v="3531" actId="478"/>
          <ac:cxnSpMkLst>
            <pc:docMk/>
            <pc:sldMk cId="2647023137" sldId="5944"/>
            <ac:cxnSpMk id="33" creationId="{A2F74C89-F32A-4076-9ACA-CD82E1706DEE}"/>
          </ac:cxnSpMkLst>
        </pc:cxnChg>
        <pc:cxnChg chg="add mod">
          <ac:chgData name="Piotr Starczyński" userId="dc30f4bf-33af-43bd-8a93-22fb8b326249" providerId="ADAL" clId="{BEC22A98-9690-4075-B486-79CD897E2FA3}" dt="2021-05-14T09:42:54.999" v="3622" actId="164"/>
          <ac:cxnSpMkLst>
            <pc:docMk/>
            <pc:sldMk cId="2647023137" sldId="5944"/>
            <ac:cxnSpMk id="36" creationId="{28A10E71-C611-456E-984B-3BEE57B0B550}"/>
          </ac:cxnSpMkLst>
        </pc:cxnChg>
        <pc:cxnChg chg="add del mod">
          <ac:chgData name="Piotr Starczyński" userId="dc30f4bf-33af-43bd-8a93-22fb8b326249" providerId="ADAL" clId="{BEC22A98-9690-4075-B486-79CD897E2FA3}" dt="2021-05-14T09:42:47.529" v="3621" actId="478"/>
          <ac:cxnSpMkLst>
            <pc:docMk/>
            <pc:sldMk cId="2647023137" sldId="5944"/>
            <ac:cxnSpMk id="37" creationId="{75219276-F926-441C-BA6E-D6A3BCB5080F}"/>
          </ac:cxnSpMkLst>
        </pc:cxnChg>
        <pc:cxnChg chg="add del mod">
          <ac:chgData name="Piotr Starczyński" userId="dc30f4bf-33af-43bd-8a93-22fb8b326249" providerId="ADAL" clId="{BEC22A98-9690-4075-B486-79CD897E2FA3}" dt="2021-05-14T09:42:47.529" v="3621" actId="478"/>
          <ac:cxnSpMkLst>
            <pc:docMk/>
            <pc:sldMk cId="2647023137" sldId="5944"/>
            <ac:cxnSpMk id="38" creationId="{0E51B77C-B754-491D-82CF-B262FD2511F5}"/>
          </ac:cxnSpMkLst>
        </pc:cxnChg>
        <pc:cxnChg chg="mod">
          <ac:chgData name="Piotr Starczyński" userId="dc30f4bf-33af-43bd-8a93-22fb8b326249" providerId="ADAL" clId="{BEC22A98-9690-4075-B486-79CD897E2FA3}" dt="2021-05-14T09:42:58.338" v="3623" actId="571"/>
          <ac:cxnSpMkLst>
            <pc:docMk/>
            <pc:sldMk cId="2647023137" sldId="5944"/>
            <ac:cxnSpMk id="40" creationId="{37B20D01-CBF8-4279-B78F-DED91C4A063F}"/>
          </ac:cxnSpMkLst>
        </pc:cxnChg>
        <pc:cxnChg chg="mod">
          <ac:chgData name="Piotr Starczyński" userId="dc30f4bf-33af-43bd-8a93-22fb8b326249" providerId="ADAL" clId="{BEC22A98-9690-4075-B486-79CD897E2FA3}" dt="2021-05-14T09:42:58.338" v="3623" actId="571"/>
          <ac:cxnSpMkLst>
            <pc:docMk/>
            <pc:sldMk cId="2647023137" sldId="5944"/>
            <ac:cxnSpMk id="41" creationId="{C211E1A7-B6E8-4B7F-98BF-47A0A1ED83A4}"/>
          </ac:cxnSpMkLst>
        </pc:cxnChg>
        <pc:cxnChg chg="mod">
          <ac:chgData name="Piotr Starczyński" userId="dc30f4bf-33af-43bd-8a93-22fb8b326249" providerId="ADAL" clId="{BEC22A98-9690-4075-B486-79CD897E2FA3}" dt="2021-05-14T09:43:06.726" v="3626"/>
          <ac:cxnSpMkLst>
            <pc:docMk/>
            <pc:sldMk cId="2647023137" sldId="5944"/>
            <ac:cxnSpMk id="43" creationId="{3297F46D-35F1-41A5-9357-A38D638E01AB}"/>
          </ac:cxnSpMkLst>
        </pc:cxnChg>
        <pc:cxnChg chg="mod">
          <ac:chgData name="Piotr Starczyński" userId="dc30f4bf-33af-43bd-8a93-22fb8b326249" providerId="ADAL" clId="{BEC22A98-9690-4075-B486-79CD897E2FA3}" dt="2021-05-14T09:43:06.726" v="3626"/>
          <ac:cxnSpMkLst>
            <pc:docMk/>
            <pc:sldMk cId="2647023137" sldId="5944"/>
            <ac:cxnSpMk id="44" creationId="{19B837D0-DC24-4724-8593-D4B5ADD5725A}"/>
          </ac:cxnSpMkLst>
        </pc:cxnChg>
        <pc:cxnChg chg="mod">
          <ac:chgData name="Piotr Starczyński" userId="dc30f4bf-33af-43bd-8a93-22fb8b326249" providerId="ADAL" clId="{BEC22A98-9690-4075-B486-79CD897E2FA3}" dt="2021-05-14T09:43:19.606" v="3629" actId="571"/>
          <ac:cxnSpMkLst>
            <pc:docMk/>
            <pc:sldMk cId="2647023137" sldId="5944"/>
            <ac:cxnSpMk id="46" creationId="{0D30A4C4-0632-4237-A247-A62120E2493A}"/>
          </ac:cxnSpMkLst>
        </pc:cxnChg>
        <pc:cxnChg chg="mod">
          <ac:chgData name="Piotr Starczyński" userId="dc30f4bf-33af-43bd-8a93-22fb8b326249" providerId="ADAL" clId="{BEC22A98-9690-4075-B486-79CD897E2FA3}" dt="2021-05-14T09:43:19.606" v="3629" actId="571"/>
          <ac:cxnSpMkLst>
            <pc:docMk/>
            <pc:sldMk cId="2647023137" sldId="5944"/>
            <ac:cxnSpMk id="47" creationId="{B5AF10B2-033D-4A12-8652-34BD38942835}"/>
          </ac:cxnSpMkLst>
        </pc:cxnChg>
        <pc:cxnChg chg="add mod">
          <ac:chgData name="Piotr Starczyński" userId="dc30f4bf-33af-43bd-8a93-22fb8b326249" providerId="ADAL" clId="{BEC22A98-9690-4075-B486-79CD897E2FA3}" dt="2021-05-14T09:45:54.363" v="3667" actId="1076"/>
          <ac:cxnSpMkLst>
            <pc:docMk/>
            <pc:sldMk cId="2647023137" sldId="5944"/>
            <ac:cxnSpMk id="48" creationId="{8C3C0F62-E7D3-425F-B65A-E0E1DD14C10D}"/>
          </ac:cxnSpMkLst>
        </pc:cxnChg>
        <pc:cxnChg chg="add mod">
          <ac:chgData name="Piotr Starczyński" userId="dc30f4bf-33af-43bd-8a93-22fb8b326249" providerId="ADAL" clId="{BEC22A98-9690-4075-B486-79CD897E2FA3}" dt="2021-05-14T09:43:57.215" v="3642" actId="571"/>
          <ac:cxnSpMkLst>
            <pc:docMk/>
            <pc:sldMk cId="2647023137" sldId="5944"/>
            <ac:cxnSpMk id="52" creationId="{98783801-70A9-40EC-8FBA-CC05BE0E3FA8}"/>
          </ac:cxnSpMkLst>
        </pc:cxnChg>
        <pc:cxnChg chg="add mod">
          <ac:chgData name="Piotr Starczyński" userId="dc30f4bf-33af-43bd-8a93-22fb8b326249" providerId="ADAL" clId="{BEC22A98-9690-4075-B486-79CD897E2FA3}" dt="2021-05-14T09:43:57.215" v="3642" actId="571"/>
          <ac:cxnSpMkLst>
            <pc:docMk/>
            <pc:sldMk cId="2647023137" sldId="5944"/>
            <ac:cxnSpMk id="53" creationId="{13D690F1-F714-496A-8896-2EBF8B7DBE22}"/>
          </ac:cxnSpMkLst>
        </pc:cxnChg>
        <pc:cxnChg chg="mod">
          <ac:chgData name="Piotr Starczyński" userId="dc30f4bf-33af-43bd-8a93-22fb8b326249" providerId="ADAL" clId="{BEC22A98-9690-4075-B486-79CD897E2FA3}" dt="2021-05-14T09:45:54.363" v="3667" actId="1076"/>
          <ac:cxnSpMkLst>
            <pc:docMk/>
            <pc:sldMk cId="2647023137" sldId="5944"/>
            <ac:cxnSpMk id="56" creationId="{511C5472-F2B9-41CD-AC0D-EC0D5C7664EA}"/>
          </ac:cxnSpMkLst>
        </pc:cxnChg>
        <pc:cxnChg chg="mod">
          <ac:chgData name="Piotr Starczyński" userId="dc30f4bf-33af-43bd-8a93-22fb8b326249" providerId="ADAL" clId="{BEC22A98-9690-4075-B486-79CD897E2FA3}" dt="2021-05-14T09:45:54.363" v="3667" actId="1076"/>
          <ac:cxnSpMkLst>
            <pc:docMk/>
            <pc:sldMk cId="2647023137" sldId="5944"/>
            <ac:cxnSpMk id="57" creationId="{95AAC7AD-E795-479E-A89A-008EFF740033}"/>
          </ac:cxnSpMkLst>
        </pc:cxnChg>
        <pc:cxnChg chg="mod">
          <ac:chgData name="Piotr Starczyński" userId="dc30f4bf-33af-43bd-8a93-22fb8b326249" providerId="ADAL" clId="{BEC22A98-9690-4075-B486-79CD897E2FA3}" dt="2021-05-14T13:56:58.171" v="9953" actId="14100"/>
          <ac:cxnSpMkLst>
            <pc:docMk/>
            <pc:sldMk cId="2647023137" sldId="5944"/>
            <ac:cxnSpMk id="59" creationId="{0D51A597-F510-488D-AA74-2CEF834C4BDA}"/>
          </ac:cxnSpMkLst>
        </pc:cxnChg>
        <pc:cxnChg chg="mod">
          <ac:chgData name="Piotr Starczyński" userId="dc30f4bf-33af-43bd-8a93-22fb8b326249" providerId="ADAL" clId="{BEC22A98-9690-4075-B486-79CD897E2FA3}" dt="2021-05-14T13:56:58.171" v="9953" actId="14100"/>
          <ac:cxnSpMkLst>
            <pc:docMk/>
            <pc:sldMk cId="2647023137" sldId="5944"/>
            <ac:cxnSpMk id="60" creationId="{45249353-B8B6-4A13-AFAC-11800039E701}"/>
          </ac:cxnSpMkLst>
        </pc:cxnChg>
        <pc:cxnChg chg="mod">
          <ac:chgData name="Piotr Starczyński" userId="dc30f4bf-33af-43bd-8a93-22fb8b326249" providerId="ADAL" clId="{BEC22A98-9690-4075-B486-79CD897E2FA3}" dt="2021-05-14T13:56:58.171" v="9953" actId="14100"/>
          <ac:cxnSpMkLst>
            <pc:docMk/>
            <pc:sldMk cId="2647023137" sldId="5944"/>
            <ac:cxnSpMk id="62" creationId="{C101803A-0F30-4C52-8C07-83D1A9ECF618}"/>
          </ac:cxnSpMkLst>
        </pc:cxnChg>
        <pc:cxnChg chg="mod">
          <ac:chgData name="Piotr Starczyński" userId="dc30f4bf-33af-43bd-8a93-22fb8b326249" providerId="ADAL" clId="{BEC22A98-9690-4075-B486-79CD897E2FA3}" dt="2021-05-14T13:56:58.171" v="9953" actId="14100"/>
          <ac:cxnSpMkLst>
            <pc:docMk/>
            <pc:sldMk cId="2647023137" sldId="5944"/>
            <ac:cxnSpMk id="63" creationId="{FABC0E9D-F13B-4C5B-90B5-212F1F8708CE}"/>
          </ac:cxnSpMkLst>
        </pc:cxnChg>
        <pc:cxnChg chg="mod">
          <ac:chgData name="Piotr Starczyński" userId="dc30f4bf-33af-43bd-8a93-22fb8b326249" providerId="ADAL" clId="{BEC22A98-9690-4075-B486-79CD897E2FA3}" dt="2021-05-14T13:56:58.171" v="9953" actId="14100"/>
          <ac:cxnSpMkLst>
            <pc:docMk/>
            <pc:sldMk cId="2647023137" sldId="5944"/>
            <ac:cxnSpMk id="74" creationId="{E06BFE24-1D0F-4B20-AF29-87D2A252722B}"/>
          </ac:cxnSpMkLst>
        </pc:cxnChg>
        <pc:cxnChg chg="mod">
          <ac:chgData name="Piotr Starczyński" userId="dc30f4bf-33af-43bd-8a93-22fb8b326249" providerId="ADAL" clId="{BEC22A98-9690-4075-B486-79CD897E2FA3}" dt="2021-05-14T13:56:58.171" v="9953" actId="14100"/>
          <ac:cxnSpMkLst>
            <pc:docMk/>
            <pc:sldMk cId="2647023137" sldId="5944"/>
            <ac:cxnSpMk id="75" creationId="{5ABAC372-6028-4738-AF7B-AC0B9328CFF0}"/>
          </ac:cxnSpMkLst>
        </pc:cxnChg>
        <pc:cxnChg chg="mod">
          <ac:chgData name="Piotr Starczyński" userId="dc30f4bf-33af-43bd-8a93-22fb8b326249" providerId="ADAL" clId="{BEC22A98-9690-4075-B486-79CD897E2FA3}" dt="2021-05-14T09:48:53.655" v="3764"/>
          <ac:cxnSpMkLst>
            <pc:docMk/>
            <pc:sldMk cId="2647023137" sldId="5944"/>
            <ac:cxnSpMk id="79" creationId="{43D7A1EE-2FBB-4CD9-AD66-F311279A28C4}"/>
          </ac:cxnSpMkLst>
        </pc:cxnChg>
        <pc:cxnChg chg="mod">
          <ac:chgData name="Piotr Starczyński" userId="dc30f4bf-33af-43bd-8a93-22fb8b326249" providerId="ADAL" clId="{BEC22A98-9690-4075-B486-79CD897E2FA3}" dt="2021-05-14T09:48:53.655" v="3764"/>
          <ac:cxnSpMkLst>
            <pc:docMk/>
            <pc:sldMk cId="2647023137" sldId="5944"/>
            <ac:cxnSpMk id="80" creationId="{612761C3-472A-4FE9-876C-0EFFFB3E93F6}"/>
          </ac:cxnSpMkLst>
        </pc:cxnChg>
        <pc:cxnChg chg="mod">
          <ac:chgData name="Piotr Starczyński" userId="dc30f4bf-33af-43bd-8a93-22fb8b326249" providerId="ADAL" clId="{BEC22A98-9690-4075-B486-79CD897E2FA3}" dt="2021-05-14T13:56:58.171" v="9953" actId="14100"/>
          <ac:cxnSpMkLst>
            <pc:docMk/>
            <pc:sldMk cId="2647023137" sldId="5944"/>
            <ac:cxnSpMk id="87" creationId="{62576173-DDD9-4061-8F64-8E408D8911C0}"/>
          </ac:cxnSpMkLst>
        </pc:cxnChg>
        <pc:cxnChg chg="mod">
          <ac:chgData name="Piotr Starczyński" userId="dc30f4bf-33af-43bd-8a93-22fb8b326249" providerId="ADAL" clId="{BEC22A98-9690-4075-B486-79CD897E2FA3}" dt="2021-05-14T13:56:58.171" v="9953" actId="14100"/>
          <ac:cxnSpMkLst>
            <pc:docMk/>
            <pc:sldMk cId="2647023137" sldId="5944"/>
            <ac:cxnSpMk id="88" creationId="{0F6A44E3-DD0D-400C-8BE7-F18DC9262DFF}"/>
          </ac:cxnSpMkLst>
        </pc:cxnChg>
      </pc:sldChg>
      <pc:sldChg chg="addSp delSp modSp add mod modNotesTx">
        <pc:chgData name="Piotr Starczyński" userId="dc30f4bf-33af-43bd-8a93-22fb8b326249" providerId="ADAL" clId="{BEC22A98-9690-4075-B486-79CD897E2FA3}" dt="2021-05-14T14:02:16.311" v="10013" actId="122"/>
        <pc:sldMkLst>
          <pc:docMk/>
          <pc:sldMk cId="4254562159" sldId="5945"/>
        </pc:sldMkLst>
        <pc:spChg chg="mod">
          <ac:chgData name="Piotr Starczyński" userId="dc30f4bf-33af-43bd-8a93-22fb8b326249" providerId="ADAL" clId="{BEC22A98-9690-4075-B486-79CD897E2FA3}" dt="2021-05-14T13:52:29.977" v="9729"/>
          <ac:spMkLst>
            <pc:docMk/>
            <pc:sldMk cId="4254562159" sldId="5945"/>
            <ac:spMk id="5" creationId="{51355142-645F-4C73-9ED1-CF48E037E747}"/>
          </ac:spMkLst>
        </pc:spChg>
        <pc:spChg chg="add mod">
          <ac:chgData name="Piotr Starczyński" userId="dc30f4bf-33af-43bd-8a93-22fb8b326249" providerId="ADAL" clId="{BEC22A98-9690-4075-B486-79CD897E2FA3}" dt="2021-05-14T14:01:41.380" v="10006" actId="1076"/>
          <ac:spMkLst>
            <pc:docMk/>
            <pc:sldMk cId="4254562159" sldId="5945"/>
            <ac:spMk id="7" creationId="{5FE9F3A8-704B-4C85-B083-8CAFEB46E1FC}"/>
          </ac:spMkLst>
        </pc:spChg>
        <pc:spChg chg="mod">
          <ac:chgData name="Piotr Starczyński" userId="dc30f4bf-33af-43bd-8a93-22fb8b326249" providerId="ADAL" clId="{BEC22A98-9690-4075-B486-79CD897E2FA3}" dt="2021-05-14T14:01:24.082" v="10005"/>
          <ac:spMkLst>
            <pc:docMk/>
            <pc:sldMk cId="4254562159" sldId="5945"/>
            <ac:spMk id="8" creationId="{87D307FE-36FF-4255-9BF7-9C6199C1CF41}"/>
          </ac:spMkLst>
        </pc:spChg>
        <pc:spChg chg="del">
          <ac:chgData name="Piotr Starczyński" userId="dc30f4bf-33af-43bd-8a93-22fb8b326249" providerId="ADAL" clId="{BEC22A98-9690-4075-B486-79CD897E2FA3}" dt="2021-05-14T10:00:53.433" v="4098" actId="478"/>
          <ac:spMkLst>
            <pc:docMk/>
            <pc:sldMk cId="4254562159" sldId="5945"/>
            <ac:spMk id="35" creationId="{648E091C-D5DE-4396-8D0E-102A1DEFE2A7}"/>
          </ac:spMkLst>
        </pc:spChg>
        <pc:spChg chg="add mod">
          <ac:chgData name="Piotr Starczyński" userId="dc30f4bf-33af-43bd-8a93-22fb8b326249" providerId="ADAL" clId="{BEC22A98-9690-4075-B486-79CD897E2FA3}" dt="2021-05-14T14:01:41.380" v="10006" actId="1076"/>
          <ac:spMkLst>
            <pc:docMk/>
            <pc:sldMk cId="4254562159" sldId="5945"/>
            <ac:spMk id="45" creationId="{9FD78948-EB54-4430-88EB-838D8EC71E7B}"/>
          </ac:spMkLst>
        </pc:spChg>
        <pc:spChg chg="del">
          <ac:chgData name="Piotr Starczyński" userId="dc30f4bf-33af-43bd-8a93-22fb8b326249" providerId="ADAL" clId="{BEC22A98-9690-4075-B486-79CD897E2FA3}" dt="2021-05-14T10:00:50.950" v="4096" actId="478"/>
          <ac:spMkLst>
            <pc:docMk/>
            <pc:sldMk cId="4254562159" sldId="5945"/>
            <ac:spMk id="50" creationId="{DD175811-9E70-4666-AE81-F491B41A6ECF}"/>
          </ac:spMkLst>
        </pc:spChg>
        <pc:spChg chg="add mod">
          <ac:chgData name="Piotr Starczyński" userId="dc30f4bf-33af-43bd-8a93-22fb8b326249" providerId="ADAL" clId="{BEC22A98-9690-4075-B486-79CD897E2FA3}" dt="2021-05-14T14:01:41.380" v="10006" actId="1076"/>
          <ac:spMkLst>
            <pc:docMk/>
            <pc:sldMk cId="4254562159" sldId="5945"/>
            <ac:spMk id="64" creationId="{34E082D4-FE80-40E5-A6C0-62F40EE760DB}"/>
          </ac:spMkLst>
        </pc:spChg>
        <pc:spChg chg="del">
          <ac:chgData name="Piotr Starczyński" userId="dc30f4bf-33af-43bd-8a93-22fb8b326249" providerId="ADAL" clId="{BEC22A98-9690-4075-B486-79CD897E2FA3}" dt="2021-05-14T10:00:53.433" v="4098" actId="478"/>
          <ac:spMkLst>
            <pc:docMk/>
            <pc:sldMk cId="4254562159" sldId="5945"/>
            <ac:spMk id="66" creationId="{367452C9-905E-47E3-A42C-8426E76413F0}"/>
          </ac:spMkLst>
        </pc:spChg>
        <pc:spChg chg="del">
          <ac:chgData name="Piotr Starczyński" userId="dc30f4bf-33af-43bd-8a93-22fb8b326249" providerId="ADAL" clId="{BEC22A98-9690-4075-B486-79CD897E2FA3}" dt="2021-05-14T10:00:49.448" v="4094" actId="478"/>
          <ac:spMkLst>
            <pc:docMk/>
            <pc:sldMk cId="4254562159" sldId="5945"/>
            <ac:spMk id="68" creationId="{168B8DF0-CADD-4558-B510-F3EF7FFAE04C}"/>
          </ac:spMkLst>
        </pc:spChg>
        <pc:spChg chg="del">
          <ac:chgData name="Piotr Starczyński" userId="dc30f4bf-33af-43bd-8a93-22fb8b326249" providerId="ADAL" clId="{BEC22A98-9690-4075-B486-79CD897E2FA3}" dt="2021-05-14T10:00:53.433" v="4098" actId="478"/>
          <ac:spMkLst>
            <pc:docMk/>
            <pc:sldMk cId="4254562159" sldId="5945"/>
            <ac:spMk id="69" creationId="{64BFBBFE-9DD0-484F-A21B-5866E852972E}"/>
          </ac:spMkLst>
        </pc:spChg>
        <pc:spChg chg="mod">
          <ac:chgData name="Piotr Starczyński" userId="dc30f4bf-33af-43bd-8a93-22fb8b326249" providerId="ADAL" clId="{BEC22A98-9690-4075-B486-79CD897E2FA3}" dt="2021-05-14T14:01:41.380" v="10006" actId="1076"/>
          <ac:spMkLst>
            <pc:docMk/>
            <pc:sldMk cId="4254562159" sldId="5945"/>
            <ac:spMk id="70" creationId="{1E9A69A4-DBDF-4ECD-8D93-A45C57F8078B}"/>
          </ac:spMkLst>
        </pc:spChg>
        <pc:spChg chg="mod">
          <ac:chgData name="Piotr Starczyński" userId="dc30f4bf-33af-43bd-8a93-22fb8b326249" providerId="ADAL" clId="{BEC22A98-9690-4075-B486-79CD897E2FA3}" dt="2021-05-14T14:01:41.380" v="10006" actId="1076"/>
          <ac:spMkLst>
            <pc:docMk/>
            <pc:sldMk cId="4254562159" sldId="5945"/>
            <ac:spMk id="72" creationId="{26E6E41D-0252-4080-AE64-0A405195A77F}"/>
          </ac:spMkLst>
        </pc:spChg>
        <pc:spChg chg="mod">
          <ac:chgData name="Piotr Starczyński" userId="dc30f4bf-33af-43bd-8a93-22fb8b326249" providerId="ADAL" clId="{BEC22A98-9690-4075-B486-79CD897E2FA3}" dt="2021-05-14T14:01:41.380" v="10006" actId="1076"/>
          <ac:spMkLst>
            <pc:docMk/>
            <pc:sldMk cId="4254562159" sldId="5945"/>
            <ac:spMk id="76" creationId="{54B568C5-0EDB-48B4-A551-3EC64931B7DE}"/>
          </ac:spMkLst>
        </pc:spChg>
        <pc:spChg chg="mod">
          <ac:chgData name="Piotr Starczyński" userId="dc30f4bf-33af-43bd-8a93-22fb8b326249" providerId="ADAL" clId="{BEC22A98-9690-4075-B486-79CD897E2FA3}" dt="2021-05-14T14:02:16.311" v="10013" actId="122"/>
          <ac:spMkLst>
            <pc:docMk/>
            <pc:sldMk cId="4254562159" sldId="5945"/>
            <ac:spMk id="77" creationId="{696F4B0D-1306-413B-9D05-D95F09C7CA6E}"/>
          </ac:spMkLst>
        </pc:spChg>
        <pc:spChg chg="add del mod">
          <ac:chgData name="Piotr Starczyński" userId="dc30f4bf-33af-43bd-8a93-22fb8b326249" providerId="ADAL" clId="{BEC22A98-9690-4075-B486-79CD897E2FA3}" dt="2021-05-14T10:13:48.539" v="4302" actId="478"/>
          <ac:spMkLst>
            <pc:docMk/>
            <pc:sldMk cId="4254562159" sldId="5945"/>
            <ac:spMk id="78" creationId="{1C88F2DB-FEBB-4AD0-8992-5B01A8791A2B}"/>
          </ac:spMkLst>
        </pc:spChg>
        <pc:spChg chg="add mod">
          <ac:chgData name="Piotr Starczyński" userId="dc30f4bf-33af-43bd-8a93-22fb8b326249" providerId="ADAL" clId="{BEC22A98-9690-4075-B486-79CD897E2FA3}" dt="2021-05-14T14:01:41.380" v="10006" actId="1076"/>
          <ac:spMkLst>
            <pc:docMk/>
            <pc:sldMk cId="4254562159" sldId="5945"/>
            <ac:spMk id="79" creationId="{CD5ADA5B-24F7-4CDA-9DE0-465A9E89250F}"/>
          </ac:spMkLst>
        </pc:spChg>
        <pc:spChg chg="add mod">
          <ac:chgData name="Piotr Starczyński" userId="dc30f4bf-33af-43bd-8a93-22fb8b326249" providerId="ADAL" clId="{BEC22A98-9690-4075-B486-79CD897E2FA3}" dt="2021-05-14T14:01:41.380" v="10006" actId="1076"/>
          <ac:spMkLst>
            <pc:docMk/>
            <pc:sldMk cId="4254562159" sldId="5945"/>
            <ac:spMk id="80" creationId="{205C3904-88E4-4659-A00B-EDA024998D8B}"/>
          </ac:spMkLst>
        </pc:spChg>
        <pc:spChg chg="add mod">
          <ac:chgData name="Piotr Starczyński" userId="dc30f4bf-33af-43bd-8a93-22fb8b326249" providerId="ADAL" clId="{BEC22A98-9690-4075-B486-79CD897E2FA3}" dt="2021-05-14T14:01:41.380" v="10006" actId="1076"/>
          <ac:spMkLst>
            <pc:docMk/>
            <pc:sldMk cId="4254562159" sldId="5945"/>
            <ac:spMk id="81" creationId="{5DA7F956-70BA-4C42-9EE1-43AC4E432311}"/>
          </ac:spMkLst>
        </pc:spChg>
        <pc:spChg chg="del">
          <ac:chgData name="Piotr Starczyński" userId="dc30f4bf-33af-43bd-8a93-22fb8b326249" providerId="ADAL" clId="{BEC22A98-9690-4075-B486-79CD897E2FA3}" dt="2021-05-14T10:00:53.433" v="4098" actId="478"/>
          <ac:spMkLst>
            <pc:docMk/>
            <pc:sldMk cId="4254562159" sldId="5945"/>
            <ac:spMk id="83" creationId="{8B345D99-8C73-4100-A43E-76BF67819DEE}"/>
          </ac:spMkLst>
        </pc:spChg>
        <pc:spChg chg="del">
          <ac:chgData name="Piotr Starczyński" userId="dc30f4bf-33af-43bd-8a93-22fb8b326249" providerId="ADAL" clId="{BEC22A98-9690-4075-B486-79CD897E2FA3}" dt="2021-05-14T10:00:53.433" v="4098" actId="478"/>
          <ac:spMkLst>
            <pc:docMk/>
            <pc:sldMk cId="4254562159" sldId="5945"/>
            <ac:spMk id="85" creationId="{6A2E697A-DFC8-4DB8-ADDF-3E8B229E96C9}"/>
          </ac:spMkLst>
        </pc:spChg>
        <pc:spChg chg="del">
          <ac:chgData name="Piotr Starczyński" userId="dc30f4bf-33af-43bd-8a93-22fb8b326249" providerId="ADAL" clId="{BEC22A98-9690-4075-B486-79CD897E2FA3}" dt="2021-05-14T10:00:50.133" v="4095" actId="478"/>
          <ac:spMkLst>
            <pc:docMk/>
            <pc:sldMk cId="4254562159" sldId="5945"/>
            <ac:spMk id="89" creationId="{8110D908-78C6-483B-9D7A-8CE1F6FA3B8D}"/>
          </ac:spMkLst>
        </pc:spChg>
        <pc:spChg chg="mod">
          <ac:chgData name="Piotr Starczyński" userId="dc30f4bf-33af-43bd-8a93-22fb8b326249" providerId="ADAL" clId="{BEC22A98-9690-4075-B486-79CD897E2FA3}" dt="2021-05-14T14:01:58.390" v="10009" actId="1076"/>
          <ac:spMkLst>
            <pc:docMk/>
            <pc:sldMk cId="4254562159" sldId="5945"/>
            <ac:spMk id="91" creationId="{42224613-4439-4437-9363-F2E603631B59}"/>
          </ac:spMkLst>
        </pc:spChg>
        <pc:spChg chg="del">
          <ac:chgData name="Piotr Starczyński" userId="dc30f4bf-33af-43bd-8a93-22fb8b326249" providerId="ADAL" clId="{BEC22A98-9690-4075-B486-79CD897E2FA3}" dt="2021-05-14T10:00:55.922" v="4100" actId="478"/>
          <ac:spMkLst>
            <pc:docMk/>
            <pc:sldMk cId="4254562159" sldId="5945"/>
            <ac:spMk id="93" creationId="{E2ECC0B1-E6A5-43EC-BBD8-FCC9ECF2BAD3}"/>
          </ac:spMkLst>
        </pc:spChg>
        <pc:spChg chg="mod">
          <ac:chgData name="Piotr Starczyński" userId="dc30f4bf-33af-43bd-8a93-22fb8b326249" providerId="ADAL" clId="{BEC22A98-9690-4075-B486-79CD897E2FA3}" dt="2021-05-14T14:01:41.380" v="10006" actId="1076"/>
          <ac:spMkLst>
            <pc:docMk/>
            <pc:sldMk cId="4254562159" sldId="5945"/>
            <ac:spMk id="94" creationId="{DE8D31C5-EC1B-44EC-85E1-B8163D7C46F2}"/>
          </ac:spMkLst>
        </pc:spChg>
        <pc:spChg chg="del">
          <ac:chgData name="Piotr Starczyński" userId="dc30f4bf-33af-43bd-8a93-22fb8b326249" providerId="ADAL" clId="{BEC22A98-9690-4075-B486-79CD897E2FA3}" dt="2021-05-14T10:00:53.433" v="4098" actId="478"/>
          <ac:spMkLst>
            <pc:docMk/>
            <pc:sldMk cId="4254562159" sldId="5945"/>
            <ac:spMk id="95" creationId="{13D12A77-6816-4396-84E9-2313CF592FE8}"/>
          </ac:spMkLst>
        </pc:spChg>
        <pc:spChg chg="del">
          <ac:chgData name="Piotr Starczyński" userId="dc30f4bf-33af-43bd-8a93-22fb8b326249" providerId="ADAL" clId="{BEC22A98-9690-4075-B486-79CD897E2FA3}" dt="2021-05-14T10:00:53.433" v="4098" actId="478"/>
          <ac:spMkLst>
            <pc:docMk/>
            <pc:sldMk cId="4254562159" sldId="5945"/>
            <ac:spMk id="96" creationId="{C88691B0-3248-4EC1-925F-E68263382B4C}"/>
          </ac:spMkLst>
        </pc:spChg>
        <pc:spChg chg="del">
          <ac:chgData name="Piotr Starczyński" userId="dc30f4bf-33af-43bd-8a93-22fb8b326249" providerId="ADAL" clId="{BEC22A98-9690-4075-B486-79CD897E2FA3}" dt="2021-05-14T10:00:58.579" v="4102" actId="478"/>
          <ac:spMkLst>
            <pc:docMk/>
            <pc:sldMk cId="4254562159" sldId="5945"/>
            <ac:spMk id="97" creationId="{C07287F8-BC2B-41CD-8A58-F26BB9585B60}"/>
          </ac:spMkLst>
        </pc:spChg>
        <pc:grpChg chg="del">
          <ac:chgData name="Piotr Starczyński" userId="dc30f4bf-33af-43bd-8a93-22fb8b326249" providerId="ADAL" clId="{BEC22A98-9690-4075-B486-79CD897E2FA3}" dt="2021-05-14T10:00:53.433" v="4098" actId="478"/>
          <ac:grpSpMkLst>
            <pc:docMk/>
            <pc:sldMk cId="4254562159" sldId="5945"/>
            <ac:grpSpMk id="58" creationId="{BC7F6E05-F0F1-42FF-99C6-5C4E292FF75A}"/>
          </ac:grpSpMkLst>
        </pc:grpChg>
        <pc:grpChg chg="del">
          <ac:chgData name="Piotr Starczyński" userId="dc30f4bf-33af-43bd-8a93-22fb8b326249" providerId="ADAL" clId="{BEC22A98-9690-4075-B486-79CD897E2FA3}" dt="2021-05-14T10:00:56.961" v="4101" actId="478"/>
          <ac:grpSpMkLst>
            <pc:docMk/>
            <pc:sldMk cId="4254562159" sldId="5945"/>
            <ac:grpSpMk id="61" creationId="{9DE23A7E-2579-498B-A234-1B016F8A90AB}"/>
          </ac:grpSpMkLst>
        </pc:grpChg>
        <pc:grpChg chg="mod">
          <ac:chgData name="Piotr Starczyński" userId="dc30f4bf-33af-43bd-8a93-22fb8b326249" providerId="ADAL" clId="{BEC22A98-9690-4075-B486-79CD897E2FA3}" dt="2021-05-14T14:01:41.380" v="10006" actId="1076"/>
          <ac:grpSpMkLst>
            <pc:docMk/>
            <pc:sldMk cId="4254562159" sldId="5945"/>
            <ac:grpSpMk id="73" creationId="{2266C183-F8C6-4742-A067-57AAEFED7225}"/>
          </ac:grpSpMkLst>
        </pc:grpChg>
        <pc:grpChg chg="del">
          <ac:chgData name="Piotr Starczyński" userId="dc30f4bf-33af-43bd-8a93-22fb8b326249" providerId="ADAL" clId="{BEC22A98-9690-4075-B486-79CD897E2FA3}" dt="2021-05-14T10:00:53.433" v="4098" actId="478"/>
          <ac:grpSpMkLst>
            <pc:docMk/>
            <pc:sldMk cId="4254562159" sldId="5945"/>
            <ac:grpSpMk id="86" creationId="{BFEC2847-DD34-4779-B137-37202439EC1A}"/>
          </ac:grpSpMkLst>
        </pc:grpChg>
        <pc:picChg chg="add mod">
          <ac:chgData name="Piotr Starczyński" userId="dc30f4bf-33af-43bd-8a93-22fb8b326249" providerId="ADAL" clId="{BEC22A98-9690-4075-B486-79CD897E2FA3}" dt="2021-05-14T14:01:41.380" v="10006" actId="1076"/>
          <ac:picMkLst>
            <pc:docMk/>
            <pc:sldMk cId="4254562159" sldId="5945"/>
            <ac:picMk id="3" creationId="{485BEB41-85A2-4394-B16C-2467F4BA7B58}"/>
          </ac:picMkLst>
        </pc:picChg>
        <pc:picChg chg="add mod">
          <ac:chgData name="Piotr Starczyński" userId="dc30f4bf-33af-43bd-8a93-22fb8b326249" providerId="ADAL" clId="{BEC22A98-9690-4075-B486-79CD897E2FA3}" dt="2021-05-14T14:01:41.380" v="10006" actId="1076"/>
          <ac:picMkLst>
            <pc:docMk/>
            <pc:sldMk cId="4254562159" sldId="5945"/>
            <ac:picMk id="6" creationId="{017302FC-9522-4E3D-AF77-695E0D0F8462}"/>
          </ac:picMkLst>
        </pc:picChg>
        <pc:picChg chg="add mod">
          <ac:chgData name="Piotr Starczyński" userId="dc30f4bf-33af-43bd-8a93-22fb8b326249" providerId="ADAL" clId="{BEC22A98-9690-4075-B486-79CD897E2FA3}" dt="2021-05-14T14:01:41.380" v="10006" actId="1076"/>
          <ac:picMkLst>
            <pc:docMk/>
            <pc:sldMk cId="4254562159" sldId="5945"/>
            <ac:picMk id="22" creationId="{1A39BB8B-06C5-4955-9273-353C57F5EBF8}"/>
          </ac:picMkLst>
        </pc:picChg>
        <pc:picChg chg="mod">
          <ac:chgData name="Piotr Starczyński" userId="dc30f4bf-33af-43bd-8a93-22fb8b326249" providerId="ADAL" clId="{BEC22A98-9690-4075-B486-79CD897E2FA3}" dt="2021-05-14T14:01:41.380" v="10006" actId="1076"/>
          <ac:picMkLst>
            <pc:docMk/>
            <pc:sldMk cId="4254562159" sldId="5945"/>
            <ac:picMk id="71" creationId="{559AAC32-B47D-4A3E-A8E6-AB3388C21A9D}"/>
          </ac:picMkLst>
        </pc:picChg>
        <pc:picChg chg="del">
          <ac:chgData name="Piotr Starczyński" userId="dc30f4bf-33af-43bd-8a93-22fb8b326249" providerId="ADAL" clId="{BEC22A98-9690-4075-B486-79CD897E2FA3}" dt="2021-05-14T10:00:54.604" v="4099" actId="478"/>
          <ac:picMkLst>
            <pc:docMk/>
            <pc:sldMk cId="4254562159" sldId="5945"/>
            <ac:picMk id="82" creationId="{40F0CBAF-64CF-403E-9649-C2115A189D83}"/>
          </ac:picMkLst>
        </pc:picChg>
        <pc:picChg chg="del">
          <ac:chgData name="Piotr Starczyński" userId="dc30f4bf-33af-43bd-8a93-22fb8b326249" providerId="ADAL" clId="{BEC22A98-9690-4075-B486-79CD897E2FA3}" dt="2021-05-14T10:00:53.433" v="4098" actId="478"/>
          <ac:picMkLst>
            <pc:docMk/>
            <pc:sldMk cId="4254562159" sldId="5945"/>
            <ac:picMk id="84" creationId="{A5D76D6A-5732-4414-A6D2-9E19546AFB56}"/>
          </ac:picMkLst>
        </pc:picChg>
        <pc:picChg chg="del">
          <ac:chgData name="Piotr Starczyński" userId="dc30f4bf-33af-43bd-8a93-22fb8b326249" providerId="ADAL" clId="{BEC22A98-9690-4075-B486-79CD897E2FA3}" dt="2021-05-14T10:00:51.452" v="4097" actId="478"/>
          <ac:picMkLst>
            <pc:docMk/>
            <pc:sldMk cId="4254562159" sldId="5945"/>
            <ac:picMk id="90" creationId="{6CA1C60C-3ED2-4392-AC92-8FCF7CC7FF3E}"/>
          </ac:picMkLst>
        </pc:picChg>
        <pc:picChg chg="add mod">
          <ac:chgData name="Piotr Starczyński" userId="dc30f4bf-33af-43bd-8a93-22fb8b326249" providerId="ADAL" clId="{BEC22A98-9690-4075-B486-79CD897E2FA3}" dt="2021-05-14T14:02:12.755" v="10011" actId="1076"/>
          <ac:picMkLst>
            <pc:docMk/>
            <pc:sldMk cId="4254562159" sldId="5945"/>
            <ac:picMk id="92" creationId="{1F5DB16D-1CE4-4E29-B0C7-86B4A5E8B589}"/>
          </ac:picMkLst>
        </pc:picChg>
        <pc:picChg chg="mod">
          <ac:chgData name="Piotr Starczyński" userId="dc30f4bf-33af-43bd-8a93-22fb8b326249" providerId="ADAL" clId="{BEC22A98-9690-4075-B486-79CD897E2FA3}" dt="2021-05-14T14:01:58.390" v="10009" actId="1076"/>
          <ac:picMkLst>
            <pc:docMk/>
            <pc:sldMk cId="4254562159" sldId="5945"/>
            <ac:picMk id="2050" creationId="{69ED8DC8-9AC8-4609-883A-E5D1977FBAE9}"/>
          </ac:picMkLst>
        </pc:picChg>
        <pc:cxnChg chg="add mod">
          <ac:chgData name="Piotr Starczyński" userId="dc30f4bf-33af-43bd-8a93-22fb8b326249" providerId="ADAL" clId="{BEC22A98-9690-4075-B486-79CD897E2FA3}" dt="2021-05-14T14:01:41.380" v="10006" actId="1076"/>
          <ac:cxnSpMkLst>
            <pc:docMk/>
            <pc:sldMk cId="4254562159" sldId="5945"/>
            <ac:cxnSpMk id="10" creationId="{26E2516F-AE0D-4DEC-BD7E-4D986A310ACC}"/>
          </ac:cxnSpMkLst>
        </pc:cxnChg>
        <pc:cxnChg chg="add mod">
          <ac:chgData name="Piotr Starczyński" userId="dc30f4bf-33af-43bd-8a93-22fb8b326249" providerId="ADAL" clId="{BEC22A98-9690-4075-B486-79CD897E2FA3}" dt="2021-05-14T14:01:41.380" v="10006" actId="1076"/>
          <ac:cxnSpMkLst>
            <pc:docMk/>
            <pc:sldMk cId="4254562159" sldId="5945"/>
            <ac:cxnSpMk id="12" creationId="{2EDBD6F3-DE94-41B4-9FBD-F713D9D7D064}"/>
          </ac:cxnSpMkLst>
        </pc:cxnChg>
        <pc:cxnChg chg="add mod">
          <ac:chgData name="Piotr Starczyński" userId="dc30f4bf-33af-43bd-8a93-22fb8b326249" providerId="ADAL" clId="{BEC22A98-9690-4075-B486-79CD897E2FA3}" dt="2021-05-14T14:01:41.380" v="10006" actId="1076"/>
          <ac:cxnSpMkLst>
            <pc:docMk/>
            <pc:sldMk cId="4254562159" sldId="5945"/>
            <ac:cxnSpMk id="19" creationId="{A896FD52-0DA4-4924-8C86-14663C24F958}"/>
          </ac:cxnSpMkLst>
        </pc:cxnChg>
        <pc:cxnChg chg="add mod">
          <ac:chgData name="Piotr Starczyński" userId="dc30f4bf-33af-43bd-8a93-22fb8b326249" providerId="ADAL" clId="{BEC22A98-9690-4075-B486-79CD897E2FA3}" dt="2021-05-14T14:01:41.380" v="10006" actId="1076"/>
          <ac:cxnSpMkLst>
            <pc:docMk/>
            <pc:sldMk cId="4254562159" sldId="5945"/>
            <ac:cxnSpMk id="25" creationId="{037F43E4-6C7C-4254-92EB-47D6A21D1258}"/>
          </ac:cxnSpMkLst>
        </pc:cxnChg>
        <pc:cxnChg chg="add del mod">
          <ac:chgData name="Piotr Starczyński" userId="dc30f4bf-33af-43bd-8a93-22fb8b326249" providerId="ADAL" clId="{BEC22A98-9690-4075-B486-79CD897E2FA3}" dt="2021-05-14T10:08:19.722" v="4177" actId="478"/>
          <ac:cxnSpMkLst>
            <pc:docMk/>
            <pc:sldMk cId="4254562159" sldId="5945"/>
            <ac:cxnSpMk id="51" creationId="{5B26ADAD-C9AA-415E-BCB4-2227441A129B}"/>
          </ac:cxnSpMkLst>
        </pc:cxnChg>
        <pc:cxnChg chg="add del mod">
          <ac:chgData name="Piotr Starczyński" userId="dc30f4bf-33af-43bd-8a93-22fb8b326249" providerId="ADAL" clId="{BEC22A98-9690-4075-B486-79CD897E2FA3}" dt="2021-05-14T10:13:44.550" v="4301" actId="478"/>
          <ac:cxnSpMkLst>
            <pc:docMk/>
            <pc:sldMk cId="4254562159" sldId="5945"/>
            <ac:cxnSpMk id="67" creationId="{638929F0-57D3-42B3-B654-D09747D43EBE}"/>
          </ac:cxnSpMkLst>
        </pc:cxnChg>
        <pc:cxnChg chg="mod">
          <ac:chgData name="Piotr Starczyński" userId="dc30f4bf-33af-43bd-8a93-22fb8b326249" providerId="ADAL" clId="{BEC22A98-9690-4075-B486-79CD897E2FA3}" dt="2021-05-14T14:01:41.380" v="10006" actId="1076"/>
          <ac:cxnSpMkLst>
            <pc:docMk/>
            <pc:sldMk cId="4254562159" sldId="5945"/>
            <ac:cxnSpMk id="74" creationId="{E06BFE24-1D0F-4B20-AF29-87D2A252722B}"/>
          </ac:cxnSpMkLst>
        </pc:cxnChg>
        <pc:cxnChg chg="mod">
          <ac:chgData name="Piotr Starczyński" userId="dc30f4bf-33af-43bd-8a93-22fb8b326249" providerId="ADAL" clId="{BEC22A98-9690-4075-B486-79CD897E2FA3}" dt="2021-05-14T14:01:41.380" v="10006" actId="1076"/>
          <ac:cxnSpMkLst>
            <pc:docMk/>
            <pc:sldMk cId="4254562159" sldId="5945"/>
            <ac:cxnSpMk id="75" creationId="{5ABAC372-6028-4738-AF7B-AC0B9328CFF0}"/>
          </ac:cxnSpMkLst>
        </pc:cxnChg>
      </pc:sldChg>
      <pc:sldChg chg="add del modTransition">
        <pc:chgData name="Piotr Starczyński" userId="dc30f4bf-33af-43bd-8a93-22fb8b326249" providerId="ADAL" clId="{BEC22A98-9690-4075-B486-79CD897E2FA3}" dt="2021-05-14T10:25:02.485" v="5449"/>
        <pc:sldMkLst>
          <pc:docMk/>
          <pc:sldMk cId="1028649401" sldId="5946"/>
        </pc:sldMkLst>
      </pc:sldChg>
      <pc:sldChg chg="add del">
        <pc:chgData name="Piotr Starczyński" userId="dc30f4bf-33af-43bd-8a93-22fb8b326249" providerId="ADAL" clId="{BEC22A98-9690-4075-B486-79CD897E2FA3}" dt="2021-05-14T10:46:21.234" v="6237" actId="47"/>
        <pc:sldMkLst>
          <pc:docMk/>
          <pc:sldMk cId="1523308011" sldId="5946"/>
        </pc:sldMkLst>
      </pc:sldChg>
      <pc:sldChg chg="addSp delSp modSp add mod ord modNotesTx">
        <pc:chgData name="Piotr Starczyński" userId="dc30f4bf-33af-43bd-8a93-22fb8b326249" providerId="ADAL" clId="{BEC22A98-9690-4075-B486-79CD897E2FA3}" dt="2021-05-14T14:04:55.070" v="10080" actId="1076"/>
        <pc:sldMkLst>
          <pc:docMk/>
          <pc:sldMk cId="361473335" sldId="5947"/>
        </pc:sldMkLst>
        <pc:spChg chg="mod">
          <ac:chgData name="Piotr Starczyński" userId="dc30f4bf-33af-43bd-8a93-22fb8b326249" providerId="ADAL" clId="{BEC22A98-9690-4075-B486-79CD897E2FA3}" dt="2021-05-14T14:03:22.611" v="10056" actId="20577"/>
          <ac:spMkLst>
            <pc:docMk/>
            <pc:sldMk cId="361473335" sldId="5947"/>
            <ac:spMk id="8" creationId="{87D307FE-36FF-4255-9BF7-9C6199C1CF41}"/>
          </ac:spMkLst>
        </pc:spChg>
        <pc:spChg chg="add mod">
          <ac:chgData name="Piotr Starczyński" userId="dc30f4bf-33af-43bd-8a93-22fb8b326249" providerId="ADAL" clId="{BEC22A98-9690-4075-B486-79CD897E2FA3}" dt="2021-05-14T10:50:07.453" v="6316" actId="1076"/>
          <ac:spMkLst>
            <pc:docMk/>
            <pc:sldMk cId="361473335" sldId="5947"/>
            <ac:spMk id="31" creationId="{8411B0EE-8E6C-4C33-AE94-1185EC601177}"/>
          </ac:spMkLst>
        </pc:spChg>
        <pc:spChg chg="del">
          <ac:chgData name="Piotr Starczyński" userId="dc30f4bf-33af-43bd-8a93-22fb8b326249" providerId="ADAL" clId="{BEC22A98-9690-4075-B486-79CD897E2FA3}" dt="2021-05-14T10:27:19.594" v="5484" actId="478"/>
          <ac:spMkLst>
            <pc:docMk/>
            <pc:sldMk cId="361473335" sldId="5947"/>
            <ac:spMk id="35" creationId="{648E091C-D5DE-4396-8D0E-102A1DEFE2A7}"/>
          </ac:spMkLst>
        </pc:spChg>
        <pc:spChg chg="add mod">
          <ac:chgData name="Piotr Starczyński" userId="dc30f4bf-33af-43bd-8a93-22fb8b326249" providerId="ADAL" clId="{BEC22A98-9690-4075-B486-79CD897E2FA3}" dt="2021-05-14T10:50:04.323" v="6315" actId="1076"/>
          <ac:spMkLst>
            <pc:docMk/>
            <pc:sldMk cId="361473335" sldId="5947"/>
            <ac:spMk id="40" creationId="{8D712614-BA75-451D-9C0A-588A71AAEB3C}"/>
          </ac:spMkLst>
        </pc:spChg>
        <pc:spChg chg="add mod">
          <ac:chgData name="Piotr Starczyński" userId="dc30f4bf-33af-43bd-8a93-22fb8b326249" providerId="ADAL" clId="{BEC22A98-9690-4075-B486-79CD897E2FA3}" dt="2021-05-14T14:04:15.890" v="10072" actId="1076"/>
          <ac:spMkLst>
            <pc:docMk/>
            <pc:sldMk cId="361473335" sldId="5947"/>
            <ac:spMk id="47" creationId="{4E4D92A8-8332-4CC9-9901-B1A336777C15}"/>
          </ac:spMkLst>
        </pc:spChg>
        <pc:spChg chg="mod">
          <ac:chgData name="Piotr Starczyński" userId="dc30f4bf-33af-43bd-8a93-22fb8b326249" providerId="ADAL" clId="{BEC22A98-9690-4075-B486-79CD897E2FA3}" dt="2021-05-14T10:50:04.323" v="6315" actId="1076"/>
          <ac:spMkLst>
            <pc:docMk/>
            <pc:sldMk cId="361473335" sldId="5947"/>
            <ac:spMk id="50" creationId="{DD175811-9E70-4666-AE81-F491B41A6ECF}"/>
          </ac:spMkLst>
        </pc:spChg>
        <pc:spChg chg="add mod">
          <ac:chgData name="Piotr Starczyński" userId="dc30f4bf-33af-43bd-8a93-22fb8b326249" providerId="ADAL" clId="{BEC22A98-9690-4075-B486-79CD897E2FA3}" dt="2021-05-14T14:04:15.890" v="10072" actId="1076"/>
          <ac:spMkLst>
            <pc:docMk/>
            <pc:sldMk cId="361473335" sldId="5947"/>
            <ac:spMk id="51" creationId="{6211E370-C044-4571-A5F4-F6B3F1EF3623}"/>
          </ac:spMkLst>
        </pc:spChg>
        <pc:spChg chg="add mod">
          <ac:chgData name="Piotr Starczyński" userId="dc30f4bf-33af-43bd-8a93-22fb8b326249" providerId="ADAL" clId="{BEC22A98-9690-4075-B486-79CD897E2FA3}" dt="2021-05-14T14:04:33.088" v="10075" actId="1076"/>
          <ac:spMkLst>
            <pc:docMk/>
            <pc:sldMk cId="361473335" sldId="5947"/>
            <ac:spMk id="65" creationId="{6CF56218-62DD-4FF3-9160-E0583371B9DD}"/>
          </ac:spMkLst>
        </pc:spChg>
        <pc:spChg chg="del">
          <ac:chgData name="Piotr Starczyński" userId="dc30f4bf-33af-43bd-8a93-22fb8b326249" providerId="ADAL" clId="{BEC22A98-9690-4075-B486-79CD897E2FA3}" dt="2021-05-14T10:27:19.594" v="5484" actId="478"/>
          <ac:spMkLst>
            <pc:docMk/>
            <pc:sldMk cId="361473335" sldId="5947"/>
            <ac:spMk id="66" creationId="{367452C9-905E-47E3-A42C-8426E76413F0}"/>
          </ac:spMkLst>
        </pc:spChg>
        <pc:spChg chg="mod">
          <ac:chgData name="Piotr Starczyński" userId="dc30f4bf-33af-43bd-8a93-22fb8b326249" providerId="ADAL" clId="{BEC22A98-9690-4075-B486-79CD897E2FA3}" dt="2021-05-14T10:50:04.323" v="6315" actId="1076"/>
          <ac:spMkLst>
            <pc:docMk/>
            <pc:sldMk cId="361473335" sldId="5947"/>
            <ac:spMk id="68" creationId="{168B8DF0-CADD-4558-B510-F3EF7FFAE04C}"/>
          </ac:spMkLst>
        </pc:spChg>
        <pc:spChg chg="del">
          <ac:chgData name="Piotr Starczyński" userId="dc30f4bf-33af-43bd-8a93-22fb8b326249" providerId="ADAL" clId="{BEC22A98-9690-4075-B486-79CD897E2FA3}" dt="2021-05-14T10:27:19.594" v="5484" actId="478"/>
          <ac:spMkLst>
            <pc:docMk/>
            <pc:sldMk cId="361473335" sldId="5947"/>
            <ac:spMk id="69" creationId="{64BFBBFE-9DD0-484F-A21B-5866E852972E}"/>
          </ac:spMkLst>
        </pc:spChg>
        <pc:spChg chg="mod">
          <ac:chgData name="Piotr Starczyński" userId="dc30f4bf-33af-43bd-8a93-22fb8b326249" providerId="ADAL" clId="{BEC22A98-9690-4075-B486-79CD897E2FA3}" dt="2021-05-14T10:50:04.323" v="6315" actId="1076"/>
          <ac:spMkLst>
            <pc:docMk/>
            <pc:sldMk cId="361473335" sldId="5947"/>
            <ac:spMk id="70" creationId="{1E9A69A4-DBDF-4ECD-8D93-A45C57F8078B}"/>
          </ac:spMkLst>
        </pc:spChg>
        <pc:spChg chg="del">
          <ac:chgData name="Piotr Starczyński" userId="dc30f4bf-33af-43bd-8a93-22fb8b326249" providerId="ADAL" clId="{BEC22A98-9690-4075-B486-79CD897E2FA3}" dt="2021-05-14T10:26:37.659" v="5464" actId="478"/>
          <ac:spMkLst>
            <pc:docMk/>
            <pc:sldMk cId="361473335" sldId="5947"/>
            <ac:spMk id="72" creationId="{26E6E41D-0252-4080-AE64-0A405195A77F}"/>
          </ac:spMkLst>
        </pc:spChg>
        <pc:spChg chg="mod">
          <ac:chgData name="Piotr Starczyński" userId="dc30f4bf-33af-43bd-8a93-22fb8b326249" providerId="ADAL" clId="{BEC22A98-9690-4075-B486-79CD897E2FA3}" dt="2021-05-14T10:50:04.323" v="6315" actId="1076"/>
          <ac:spMkLst>
            <pc:docMk/>
            <pc:sldMk cId="361473335" sldId="5947"/>
            <ac:spMk id="76" creationId="{54B568C5-0EDB-48B4-A551-3EC64931B7DE}"/>
          </ac:spMkLst>
        </pc:spChg>
        <pc:spChg chg="mod">
          <ac:chgData name="Piotr Starczyński" userId="dc30f4bf-33af-43bd-8a93-22fb8b326249" providerId="ADAL" clId="{BEC22A98-9690-4075-B486-79CD897E2FA3}" dt="2021-05-14T10:50:04.323" v="6315" actId="1076"/>
          <ac:spMkLst>
            <pc:docMk/>
            <pc:sldMk cId="361473335" sldId="5947"/>
            <ac:spMk id="77" creationId="{696F4B0D-1306-413B-9D05-D95F09C7CA6E}"/>
          </ac:spMkLst>
        </pc:spChg>
        <pc:spChg chg="add mod">
          <ac:chgData name="Piotr Starczyński" userId="dc30f4bf-33af-43bd-8a93-22fb8b326249" providerId="ADAL" clId="{BEC22A98-9690-4075-B486-79CD897E2FA3}" dt="2021-05-14T14:04:33.088" v="10075" actId="1076"/>
          <ac:spMkLst>
            <pc:docMk/>
            <pc:sldMk cId="361473335" sldId="5947"/>
            <ac:spMk id="78" creationId="{5A92C60D-1843-453F-B788-1D4793E509A4}"/>
          </ac:spMkLst>
        </pc:spChg>
        <pc:spChg chg="add mod">
          <ac:chgData name="Piotr Starczyński" userId="dc30f4bf-33af-43bd-8a93-22fb8b326249" providerId="ADAL" clId="{BEC22A98-9690-4075-B486-79CD897E2FA3}" dt="2021-05-14T14:04:33.088" v="10075" actId="1076"/>
          <ac:spMkLst>
            <pc:docMk/>
            <pc:sldMk cId="361473335" sldId="5947"/>
            <ac:spMk id="79" creationId="{783485F4-4B6F-4E03-BB04-C9AC7B8CB12F}"/>
          </ac:spMkLst>
        </pc:spChg>
        <pc:spChg chg="add mod">
          <ac:chgData name="Piotr Starczyński" userId="dc30f4bf-33af-43bd-8a93-22fb8b326249" providerId="ADAL" clId="{BEC22A98-9690-4075-B486-79CD897E2FA3}" dt="2021-05-14T14:04:39.049" v="10077" actId="14100"/>
          <ac:spMkLst>
            <pc:docMk/>
            <pc:sldMk cId="361473335" sldId="5947"/>
            <ac:spMk id="80" creationId="{0A3CB858-08B9-4945-BEA6-B71DB596DE1F}"/>
          </ac:spMkLst>
        </pc:spChg>
        <pc:spChg chg="add mod">
          <ac:chgData name="Piotr Starczyński" userId="dc30f4bf-33af-43bd-8a93-22fb8b326249" providerId="ADAL" clId="{BEC22A98-9690-4075-B486-79CD897E2FA3}" dt="2021-05-14T14:04:46.060" v="10079" actId="1076"/>
          <ac:spMkLst>
            <pc:docMk/>
            <pc:sldMk cId="361473335" sldId="5947"/>
            <ac:spMk id="81" creationId="{6BD65CED-8ED1-4FEA-ABCF-B6CDB0892236}"/>
          </ac:spMkLst>
        </pc:spChg>
        <pc:spChg chg="del">
          <ac:chgData name="Piotr Starczyński" userId="dc30f4bf-33af-43bd-8a93-22fb8b326249" providerId="ADAL" clId="{BEC22A98-9690-4075-B486-79CD897E2FA3}" dt="2021-05-14T10:27:19.594" v="5484" actId="478"/>
          <ac:spMkLst>
            <pc:docMk/>
            <pc:sldMk cId="361473335" sldId="5947"/>
            <ac:spMk id="83" creationId="{8B345D99-8C73-4100-A43E-76BF67819DEE}"/>
          </ac:spMkLst>
        </pc:spChg>
        <pc:spChg chg="del">
          <ac:chgData name="Piotr Starczyński" userId="dc30f4bf-33af-43bd-8a93-22fb8b326249" providerId="ADAL" clId="{BEC22A98-9690-4075-B486-79CD897E2FA3}" dt="2021-05-14T10:27:19.594" v="5484" actId="478"/>
          <ac:spMkLst>
            <pc:docMk/>
            <pc:sldMk cId="361473335" sldId="5947"/>
            <ac:spMk id="85" creationId="{6A2E697A-DFC8-4DB8-ADDF-3E8B229E96C9}"/>
          </ac:spMkLst>
        </pc:spChg>
        <pc:spChg chg="mod">
          <ac:chgData name="Piotr Starczyński" userId="dc30f4bf-33af-43bd-8a93-22fb8b326249" providerId="ADAL" clId="{BEC22A98-9690-4075-B486-79CD897E2FA3}" dt="2021-05-14T10:50:04.323" v="6315" actId="1076"/>
          <ac:spMkLst>
            <pc:docMk/>
            <pc:sldMk cId="361473335" sldId="5947"/>
            <ac:spMk id="89" creationId="{8110D908-78C6-483B-9D7A-8CE1F6FA3B8D}"/>
          </ac:spMkLst>
        </pc:spChg>
        <pc:spChg chg="add mod">
          <ac:chgData name="Piotr Starczyński" userId="dc30f4bf-33af-43bd-8a93-22fb8b326249" providerId="ADAL" clId="{BEC22A98-9690-4075-B486-79CD897E2FA3}" dt="2021-05-14T14:04:55.070" v="10080" actId="1076"/>
          <ac:spMkLst>
            <pc:docMk/>
            <pc:sldMk cId="361473335" sldId="5947"/>
            <ac:spMk id="91" creationId="{C0E64887-E149-4008-B5EF-3A13C2BC2CE2}"/>
          </ac:spMkLst>
        </pc:spChg>
        <pc:spChg chg="add del mod">
          <ac:chgData name="Piotr Starczyński" userId="dc30f4bf-33af-43bd-8a93-22fb8b326249" providerId="ADAL" clId="{BEC22A98-9690-4075-B486-79CD897E2FA3}" dt="2021-05-14T10:50:31.576" v="6340" actId="478"/>
          <ac:spMkLst>
            <pc:docMk/>
            <pc:sldMk cId="361473335" sldId="5947"/>
            <ac:spMk id="92" creationId="{3F44F5AE-0B6D-488A-B30D-6BE171560EF7}"/>
          </ac:spMkLst>
        </pc:spChg>
        <pc:spChg chg="del">
          <ac:chgData name="Piotr Starczyński" userId="dc30f4bf-33af-43bd-8a93-22fb8b326249" providerId="ADAL" clId="{BEC22A98-9690-4075-B486-79CD897E2FA3}" dt="2021-05-14T10:27:21.636" v="5486" actId="478"/>
          <ac:spMkLst>
            <pc:docMk/>
            <pc:sldMk cId="361473335" sldId="5947"/>
            <ac:spMk id="93" creationId="{E2ECC0B1-E6A5-43EC-BBD8-FCC9ECF2BAD3}"/>
          </ac:spMkLst>
        </pc:spChg>
        <pc:spChg chg="del">
          <ac:chgData name="Piotr Starczyński" userId="dc30f4bf-33af-43bd-8a93-22fb8b326249" providerId="ADAL" clId="{BEC22A98-9690-4075-B486-79CD897E2FA3}" dt="2021-05-14T10:26:39.929" v="5465" actId="478"/>
          <ac:spMkLst>
            <pc:docMk/>
            <pc:sldMk cId="361473335" sldId="5947"/>
            <ac:spMk id="94" creationId="{DE8D31C5-EC1B-44EC-85E1-B8163D7C46F2}"/>
          </ac:spMkLst>
        </pc:spChg>
        <pc:spChg chg="del">
          <ac:chgData name="Piotr Starczyński" userId="dc30f4bf-33af-43bd-8a93-22fb8b326249" providerId="ADAL" clId="{BEC22A98-9690-4075-B486-79CD897E2FA3}" dt="2021-05-14T10:27:19.594" v="5484" actId="478"/>
          <ac:spMkLst>
            <pc:docMk/>
            <pc:sldMk cId="361473335" sldId="5947"/>
            <ac:spMk id="95" creationId="{13D12A77-6816-4396-84E9-2313CF592FE8}"/>
          </ac:spMkLst>
        </pc:spChg>
        <pc:spChg chg="del">
          <ac:chgData name="Piotr Starczyński" userId="dc30f4bf-33af-43bd-8a93-22fb8b326249" providerId="ADAL" clId="{BEC22A98-9690-4075-B486-79CD897E2FA3}" dt="2021-05-14T10:27:15.310" v="5482" actId="478"/>
          <ac:spMkLst>
            <pc:docMk/>
            <pc:sldMk cId="361473335" sldId="5947"/>
            <ac:spMk id="96" creationId="{C88691B0-3248-4EC1-925F-E68263382B4C}"/>
          </ac:spMkLst>
        </pc:spChg>
        <pc:spChg chg="del">
          <ac:chgData name="Piotr Starczyński" userId="dc30f4bf-33af-43bd-8a93-22fb8b326249" providerId="ADAL" clId="{BEC22A98-9690-4075-B486-79CD897E2FA3}" dt="2021-05-14T10:26:26.399" v="5459" actId="478"/>
          <ac:spMkLst>
            <pc:docMk/>
            <pc:sldMk cId="361473335" sldId="5947"/>
            <ac:spMk id="97" creationId="{C07287F8-BC2B-41CD-8A58-F26BB9585B60}"/>
          </ac:spMkLst>
        </pc:spChg>
        <pc:spChg chg="mod">
          <ac:chgData name="Piotr Starczyński" userId="dc30f4bf-33af-43bd-8a93-22fb8b326249" providerId="ADAL" clId="{BEC22A98-9690-4075-B486-79CD897E2FA3}" dt="2021-05-14T10:50:04.323" v="6315" actId="1076"/>
          <ac:spMkLst>
            <pc:docMk/>
            <pc:sldMk cId="361473335" sldId="5947"/>
            <ac:spMk id="99" creationId="{352DBCA1-C5A7-43FD-BC9D-F209F8C02392}"/>
          </ac:spMkLst>
        </pc:spChg>
        <pc:grpChg chg="add mod">
          <ac:chgData name="Piotr Starczyński" userId="dc30f4bf-33af-43bd-8a93-22fb8b326249" providerId="ADAL" clId="{BEC22A98-9690-4075-B486-79CD897E2FA3}" dt="2021-05-14T10:50:04.323" v="6315" actId="1076"/>
          <ac:grpSpMkLst>
            <pc:docMk/>
            <pc:sldMk cId="361473335" sldId="5947"/>
            <ac:grpSpMk id="33" creationId="{4009B995-4E72-4C33-A409-6527DBD3083D}"/>
          </ac:grpSpMkLst>
        </pc:grpChg>
        <pc:grpChg chg="add del">
          <ac:chgData name="Piotr Starczyński" userId="dc30f4bf-33af-43bd-8a93-22fb8b326249" providerId="ADAL" clId="{BEC22A98-9690-4075-B486-79CD897E2FA3}" dt="2021-05-14T10:27:15.927" v="5483" actId="478"/>
          <ac:grpSpMkLst>
            <pc:docMk/>
            <pc:sldMk cId="361473335" sldId="5947"/>
            <ac:grpSpMk id="58" creationId="{BC7F6E05-F0F1-42FF-99C6-5C4E292FF75A}"/>
          </ac:grpSpMkLst>
        </pc:grpChg>
        <pc:grpChg chg="add del">
          <ac:chgData name="Piotr Starczyński" userId="dc30f4bf-33af-43bd-8a93-22fb8b326249" providerId="ADAL" clId="{BEC22A98-9690-4075-B486-79CD897E2FA3}" dt="2021-05-14T10:26:32.742" v="5462" actId="478"/>
          <ac:grpSpMkLst>
            <pc:docMk/>
            <pc:sldMk cId="361473335" sldId="5947"/>
            <ac:grpSpMk id="61" creationId="{9DE23A7E-2579-498B-A234-1B016F8A90AB}"/>
          </ac:grpSpMkLst>
        </pc:grpChg>
        <pc:grpChg chg="del">
          <ac:chgData name="Piotr Starczyński" userId="dc30f4bf-33af-43bd-8a93-22fb8b326249" providerId="ADAL" clId="{BEC22A98-9690-4075-B486-79CD897E2FA3}" dt="2021-05-14T10:26:40.615" v="5466" actId="478"/>
          <ac:grpSpMkLst>
            <pc:docMk/>
            <pc:sldMk cId="361473335" sldId="5947"/>
            <ac:grpSpMk id="73" creationId="{2266C183-F8C6-4742-A067-57AAEFED7225}"/>
          </ac:grpSpMkLst>
        </pc:grpChg>
        <pc:grpChg chg="del">
          <ac:chgData name="Piotr Starczyński" userId="dc30f4bf-33af-43bd-8a93-22fb8b326249" providerId="ADAL" clId="{BEC22A98-9690-4075-B486-79CD897E2FA3}" dt="2021-05-14T10:27:19.594" v="5484" actId="478"/>
          <ac:grpSpMkLst>
            <pc:docMk/>
            <pc:sldMk cId="361473335" sldId="5947"/>
            <ac:grpSpMk id="86" creationId="{BFEC2847-DD34-4779-B137-37202439EC1A}"/>
          </ac:grpSpMkLst>
        </pc:grpChg>
        <pc:picChg chg="add del mod modCrop">
          <ac:chgData name="Piotr Starczyński" userId="dc30f4bf-33af-43bd-8a93-22fb8b326249" providerId="ADAL" clId="{BEC22A98-9690-4075-B486-79CD897E2FA3}" dt="2021-05-14T10:30:55.587" v="5507" actId="478"/>
          <ac:picMkLst>
            <pc:docMk/>
            <pc:sldMk cId="361473335" sldId="5947"/>
            <ac:picMk id="9" creationId="{67188362-D55C-4734-A08E-46E07FA715B2}"/>
          </ac:picMkLst>
        </pc:picChg>
        <pc:picChg chg="add mod ord">
          <ac:chgData name="Piotr Starczyński" userId="dc30f4bf-33af-43bd-8a93-22fb8b326249" providerId="ADAL" clId="{BEC22A98-9690-4075-B486-79CD897E2FA3}" dt="2021-05-14T14:04:15.890" v="10072" actId="1076"/>
          <ac:picMkLst>
            <pc:docMk/>
            <pc:sldMk cId="361473335" sldId="5947"/>
            <ac:picMk id="11" creationId="{A5C79D4E-ECAE-4948-92B1-C57FB368E683}"/>
          </ac:picMkLst>
        </pc:picChg>
        <pc:picChg chg="add del mod">
          <ac:chgData name="Piotr Starczyński" userId="dc30f4bf-33af-43bd-8a93-22fb8b326249" providerId="ADAL" clId="{BEC22A98-9690-4075-B486-79CD897E2FA3}" dt="2021-05-14T10:34:59.366" v="5537" actId="478"/>
          <ac:picMkLst>
            <pc:docMk/>
            <pc:sldMk cId="361473335" sldId="5947"/>
            <ac:picMk id="19" creationId="{7EE1D96D-CCCE-4C54-BF1A-27183A140499}"/>
          </ac:picMkLst>
        </pc:picChg>
        <pc:picChg chg="add mod">
          <ac:chgData name="Piotr Starczyński" userId="dc30f4bf-33af-43bd-8a93-22fb8b326249" providerId="ADAL" clId="{BEC22A98-9690-4075-B486-79CD897E2FA3}" dt="2021-05-14T14:04:33.088" v="10075" actId="1076"/>
          <ac:picMkLst>
            <pc:docMk/>
            <pc:sldMk cId="361473335" sldId="5947"/>
            <ac:picMk id="25" creationId="{67D08416-8DF0-4B9B-8973-46196DF3EDC3}"/>
          </ac:picMkLst>
        </pc:picChg>
        <pc:picChg chg="mod">
          <ac:chgData name="Piotr Starczyński" userId="dc30f4bf-33af-43bd-8a93-22fb8b326249" providerId="ADAL" clId="{BEC22A98-9690-4075-B486-79CD897E2FA3}" dt="2021-05-14T10:50:04.323" v="6315" actId="1076"/>
          <ac:picMkLst>
            <pc:docMk/>
            <pc:sldMk cId="361473335" sldId="5947"/>
            <ac:picMk id="71" creationId="{559AAC32-B47D-4A3E-A8E6-AB3388C21A9D}"/>
          </ac:picMkLst>
        </pc:picChg>
        <pc:picChg chg="del">
          <ac:chgData name="Piotr Starczyński" userId="dc30f4bf-33af-43bd-8a93-22fb8b326249" providerId="ADAL" clId="{BEC22A98-9690-4075-B486-79CD897E2FA3}" dt="2021-05-14T10:27:20.359" v="5485" actId="478"/>
          <ac:picMkLst>
            <pc:docMk/>
            <pc:sldMk cId="361473335" sldId="5947"/>
            <ac:picMk id="82" creationId="{40F0CBAF-64CF-403E-9649-C2115A189D83}"/>
          </ac:picMkLst>
        </pc:picChg>
        <pc:picChg chg="del">
          <ac:chgData name="Piotr Starczyński" userId="dc30f4bf-33af-43bd-8a93-22fb8b326249" providerId="ADAL" clId="{BEC22A98-9690-4075-B486-79CD897E2FA3}" dt="2021-05-14T10:27:19.594" v="5484" actId="478"/>
          <ac:picMkLst>
            <pc:docMk/>
            <pc:sldMk cId="361473335" sldId="5947"/>
            <ac:picMk id="84" creationId="{A5D76D6A-5732-4414-A6D2-9E19546AFB56}"/>
          </ac:picMkLst>
        </pc:picChg>
        <pc:picChg chg="mod">
          <ac:chgData name="Piotr Starczyński" userId="dc30f4bf-33af-43bd-8a93-22fb8b326249" providerId="ADAL" clId="{BEC22A98-9690-4075-B486-79CD897E2FA3}" dt="2021-05-14T10:50:04.323" v="6315" actId="1076"/>
          <ac:picMkLst>
            <pc:docMk/>
            <pc:sldMk cId="361473335" sldId="5947"/>
            <ac:picMk id="90" creationId="{6CA1C60C-3ED2-4392-AC92-8FCF7CC7FF3E}"/>
          </ac:picMkLst>
        </pc:picChg>
        <pc:picChg chg="mod">
          <ac:chgData name="Piotr Starczyński" userId="dc30f4bf-33af-43bd-8a93-22fb8b326249" providerId="ADAL" clId="{BEC22A98-9690-4075-B486-79CD897E2FA3}" dt="2021-05-14T10:50:04.323" v="6315" actId="1076"/>
          <ac:picMkLst>
            <pc:docMk/>
            <pc:sldMk cId="361473335" sldId="5947"/>
            <ac:picMk id="98" creationId="{542472DA-B291-467E-9E01-2444D229C37F}"/>
          </ac:picMkLst>
        </pc:picChg>
        <pc:cxnChg chg="add mod">
          <ac:chgData name="Piotr Starczyński" userId="dc30f4bf-33af-43bd-8a93-22fb8b326249" providerId="ADAL" clId="{BEC22A98-9690-4075-B486-79CD897E2FA3}" dt="2021-05-14T14:04:15.890" v="10072" actId="1076"/>
          <ac:cxnSpMkLst>
            <pc:docMk/>
            <pc:sldMk cId="361473335" sldId="5947"/>
            <ac:cxnSpMk id="13" creationId="{65981F9D-DBCC-49BF-AA41-ED4A90D62103}"/>
          </ac:cxnSpMkLst>
        </pc:cxnChg>
        <pc:cxnChg chg="add del">
          <ac:chgData name="Piotr Starczyński" userId="dc30f4bf-33af-43bd-8a93-22fb8b326249" providerId="ADAL" clId="{BEC22A98-9690-4075-B486-79CD897E2FA3}" dt="2021-05-14T10:46:32.595" v="6239" actId="478"/>
          <ac:cxnSpMkLst>
            <pc:docMk/>
            <pc:sldMk cId="361473335" sldId="5947"/>
            <ac:cxnSpMk id="30" creationId="{61E4D46C-ABA0-4FB9-9058-B00D5794D187}"/>
          </ac:cxnSpMkLst>
        </pc:cxnChg>
        <pc:cxnChg chg="add del mod topLvl">
          <ac:chgData name="Piotr Starczyński" userId="dc30f4bf-33af-43bd-8a93-22fb8b326249" providerId="ADAL" clId="{BEC22A98-9690-4075-B486-79CD897E2FA3}" dt="2021-05-14T10:27:13.006" v="5481" actId="1076"/>
          <ac:cxnSpMkLst>
            <pc:docMk/>
            <pc:sldMk cId="361473335" sldId="5947"/>
            <ac:cxnSpMk id="59" creationId="{0D51A597-F510-488D-AA74-2CEF834C4BDA}"/>
          </ac:cxnSpMkLst>
        </pc:cxnChg>
        <pc:cxnChg chg="mod topLvl">
          <ac:chgData name="Piotr Starczyński" userId="dc30f4bf-33af-43bd-8a93-22fb8b326249" providerId="ADAL" clId="{BEC22A98-9690-4075-B486-79CD897E2FA3}" dt="2021-05-14T10:27:07.715" v="5480" actId="1076"/>
          <ac:cxnSpMkLst>
            <pc:docMk/>
            <pc:sldMk cId="361473335" sldId="5947"/>
            <ac:cxnSpMk id="60" creationId="{45249353-B8B6-4A13-AFAC-11800039E701}"/>
          </ac:cxnSpMkLst>
        </pc:cxnChg>
        <pc:cxnChg chg="mod topLvl">
          <ac:chgData name="Piotr Starczyński" userId="dc30f4bf-33af-43bd-8a93-22fb8b326249" providerId="ADAL" clId="{BEC22A98-9690-4075-B486-79CD897E2FA3}" dt="2021-05-14T10:50:04.323" v="6315" actId="1076"/>
          <ac:cxnSpMkLst>
            <pc:docMk/>
            <pc:sldMk cId="361473335" sldId="5947"/>
            <ac:cxnSpMk id="62" creationId="{C101803A-0F30-4C52-8C07-83D1A9ECF618}"/>
          </ac:cxnSpMkLst>
        </pc:cxnChg>
        <pc:cxnChg chg="del topLvl">
          <ac:chgData name="Piotr Starczyński" userId="dc30f4bf-33af-43bd-8a93-22fb8b326249" providerId="ADAL" clId="{BEC22A98-9690-4075-B486-79CD897E2FA3}" dt="2021-05-14T10:26:32.742" v="5462" actId="478"/>
          <ac:cxnSpMkLst>
            <pc:docMk/>
            <pc:sldMk cId="361473335" sldId="5947"/>
            <ac:cxnSpMk id="63" creationId="{FABC0E9D-F13B-4C5B-90B5-212F1F8708CE}"/>
          </ac:cxnSpMkLst>
        </pc:cxnChg>
        <pc:cxnChg chg="add mod">
          <ac:chgData name="Piotr Starczyński" userId="dc30f4bf-33af-43bd-8a93-22fb8b326249" providerId="ADAL" clId="{BEC22A98-9690-4075-B486-79CD897E2FA3}" dt="2021-05-14T14:04:33.088" v="10075" actId="1076"/>
          <ac:cxnSpMkLst>
            <pc:docMk/>
            <pc:sldMk cId="361473335" sldId="5947"/>
            <ac:cxnSpMk id="64" creationId="{C55BBC6E-EAB5-4D76-8ABB-17AB9D7D509F}"/>
          </ac:cxnSpMkLst>
        </pc:cxnChg>
      </pc:sldChg>
      <pc:sldChg chg="addSp delSp modSp add mod modNotesTx">
        <pc:chgData name="Piotr Starczyński" userId="dc30f4bf-33af-43bd-8a93-22fb8b326249" providerId="ADAL" clId="{BEC22A98-9690-4075-B486-79CD897E2FA3}" dt="2021-05-14T14:03:12.307" v="10039" actId="20577"/>
        <pc:sldMkLst>
          <pc:docMk/>
          <pc:sldMk cId="3572308257" sldId="5948"/>
        </pc:sldMkLst>
        <pc:spChg chg="del">
          <ac:chgData name="Piotr Starczyński" userId="dc30f4bf-33af-43bd-8a93-22fb8b326249" providerId="ADAL" clId="{BEC22A98-9690-4075-B486-79CD897E2FA3}" dt="2021-05-14T10:42:49.058" v="6213" actId="478"/>
          <ac:spMkLst>
            <pc:docMk/>
            <pc:sldMk cId="3572308257" sldId="5948"/>
            <ac:spMk id="7" creationId="{5FE9F3A8-704B-4C85-B083-8CAFEB46E1FC}"/>
          </ac:spMkLst>
        </pc:spChg>
        <pc:spChg chg="mod">
          <ac:chgData name="Piotr Starczyński" userId="dc30f4bf-33af-43bd-8a93-22fb8b326249" providerId="ADAL" clId="{BEC22A98-9690-4075-B486-79CD897E2FA3}" dt="2021-05-14T14:03:12.307" v="10039" actId="20577"/>
          <ac:spMkLst>
            <pc:docMk/>
            <pc:sldMk cId="3572308257" sldId="5948"/>
            <ac:spMk id="8" creationId="{87D307FE-36FF-4255-9BF7-9C6199C1CF41}"/>
          </ac:spMkLst>
        </pc:spChg>
        <pc:spChg chg="add mod">
          <ac:chgData name="Piotr Starczyński" userId="dc30f4bf-33af-43bd-8a93-22fb8b326249" providerId="ADAL" clId="{BEC22A98-9690-4075-B486-79CD897E2FA3}" dt="2021-05-14T14:03:00.970" v="10022" actId="1038"/>
          <ac:spMkLst>
            <pc:docMk/>
            <pc:sldMk cId="3572308257" sldId="5948"/>
            <ac:spMk id="31" creationId="{6EEB8EE7-7B4A-4A30-AF4C-6F40DAC9B8B3}"/>
          </ac:spMkLst>
        </pc:spChg>
        <pc:spChg chg="add mod">
          <ac:chgData name="Piotr Starczyński" userId="dc30f4bf-33af-43bd-8a93-22fb8b326249" providerId="ADAL" clId="{BEC22A98-9690-4075-B486-79CD897E2FA3}" dt="2021-05-14T10:44:49.234" v="6230" actId="14100"/>
          <ac:spMkLst>
            <pc:docMk/>
            <pc:sldMk cId="3572308257" sldId="5948"/>
            <ac:spMk id="33" creationId="{C2E9F597-B3D4-493A-809C-433A10EF0886}"/>
          </ac:spMkLst>
        </pc:spChg>
        <pc:spChg chg="del">
          <ac:chgData name="Piotr Starczyński" userId="dc30f4bf-33af-43bd-8a93-22fb8b326249" providerId="ADAL" clId="{BEC22A98-9690-4075-B486-79CD897E2FA3}" dt="2021-05-14T10:42:49.058" v="6213" actId="478"/>
          <ac:spMkLst>
            <pc:docMk/>
            <pc:sldMk cId="3572308257" sldId="5948"/>
            <ac:spMk id="45" creationId="{9FD78948-EB54-4430-88EB-838D8EC71E7B}"/>
          </ac:spMkLst>
        </pc:spChg>
        <pc:spChg chg="del">
          <ac:chgData name="Piotr Starczyński" userId="dc30f4bf-33af-43bd-8a93-22fb8b326249" providerId="ADAL" clId="{BEC22A98-9690-4075-B486-79CD897E2FA3}" dt="2021-05-14T10:42:49.058" v="6213" actId="478"/>
          <ac:spMkLst>
            <pc:docMk/>
            <pc:sldMk cId="3572308257" sldId="5948"/>
            <ac:spMk id="64" creationId="{34E082D4-FE80-40E5-A6C0-62F40EE760DB}"/>
          </ac:spMkLst>
        </pc:spChg>
        <pc:spChg chg="del">
          <ac:chgData name="Piotr Starczyński" userId="dc30f4bf-33af-43bd-8a93-22fb8b326249" providerId="ADAL" clId="{BEC22A98-9690-4075-B486-79CD897E2FA3}" dt="2021-05-14T10:42:50.962" v="6214" actId="478"/>
          <ac:spMkLst>
            <pc:docMk/>
            <pc:sldMk cId="3572308257" sldId="5948"/>
            <ac:spMk id="70" creationId="{1E9A69A4-DBDF-4ECD-8D93-A45C57F8078B}"/>
          </ac:spMkLst>
        </pc:spChg>
        <pc:spChg chg="del">
          <ac:chgData name="Piotr Starczyński" userId="dc30f4bf-33af-43bd-8a93-22fb8b326249" providerId="ADAL" clId="{BEC22A98-9690-4075-B486-79CD897E2FA3}" dt="2021-05-14T10:42:50.962" v="6214" actId="478"/>
          <ac:spMkLst>
            <pc:docMk/>
            <pc:sldMk cId="3572308257" sldId="5948"/>
            <ac:spMk id="72" creationId="{26E6E41D-0252-4080-AE64-0A405195A77F}"/>
          </ac:spMkLst>
        </pc:spChg>
        <pc:spChg chg="del">
          <ac:chgData name="Piotr Starczyński" userId="dc30f4bf-33af-43bd-8a93-22fb8b326249" providerId="ADAL" clId="{BEC22A98-9690-4075-B486-79CD897E2FA3}" dt="2021-05-14T10:42:50.962" v="6214" actId="478"/>
          <ac:spMkLst>
            <pc:docMk/>
            <pc:sldMk cId="3572308257" sldId="5948"/>
            <ac:spMk id="76" creationId="{54B568C5-0EDB-48B4-A551-3EC64931B7DE}"/>
          </ac:spMkLst>
        </pc:spChg>
        <pc:spChg chg="del">
          <ac:chgData name="Piotr Starczyński" userId="dc30f4bf-33af-43bd-8a93-22fb8b326249" providerId="ADAL" clId="{BEC22A98-9690-4075-B486-79CD897E2FA3}" dt="2021-05-14T10:42:50.962" v="6214" actId="478"/>
          <ac:spMkLst>
            <pc:docMk/>
            <pc:sldMk cId="3572308257" sldId="5948"/>
            <ac:spMk id="77" creationId="{696F4B0D-1306-413B-9D05-D95F09C7CA6E}"/>
          </ac:spMkLst>
        </pc:spChg>
        <pc:spChg chg="del">
          <ac:chgData name="Piotr Starczyński" userId="dc30f4bf-33af-43bd-8a93-22fb8b326249" providerId="ADAL" clId="{BEC22A98-9690-4075-B486-79CD897E2FA3}" dt="2021-05-14T10:42:50.962" v="6214" actId="478"/>
          <ac:spMkLst>
            <pc:docMk/>
            <pc:sldMk cId="3572308257" sldId="5948"/>
            <ac:spMk id="79" creationId="{CD5ADA5B-24F7-4CDA-9DE0-465A9E89250F}"/>
          </ac:spMkLst>
        </pc:spChg>
        <pc:spChg chg="del">
          <ac:chgData name="Piotr Starczyński" userId="dc30f4bf-33af-43bd-8a93-22fb8b326249" providerId="ADAL" clId="{BEC22A98-9690-4075-B486-79CD897E2FA3}" dt="2021-05-14T10:42:50.962" v="6214" actId="478"/>
          <ac:spMkLst>
            <pc:docMk/>
            <pc:sldMk cId="3572308257" sldId="5948"/>
            <ac:spMk id="80" creationId="{205C3904-88E4-4659-A00B-EDA024998D8B}"/>
          </ac:spMkLst>
        </pc:spChg>
        <pc:spChg chg="del">
          <ac:chgData name="Piotr Starczyński" userId="dc30f4bf-33af-43bd-8a93-22fb8b326249" providerId="ADAL" clId="{BEC22A98-9690-4075-B486-79CD897E2FA3}" dt="2021-05-14T10:42:49.058" v="6213" actId="478"/>
          <ac:spMkLst>
            <pc:docMk/>
            <pc:sldMk cId="3572308257" sldId="5948"/>
            <ac:spMk id="81" creationId="{5DA7F956-70BA-4C42-9EE1-43AC4E432311}"/>
          </ac:spMkLst>
        </pc:spChg>
        <pc:spChg chg="del">
          <ac:chgData name="Piotr Starczyński" userId="dc30f4bf-33af-43bd-8a93-22fb8b326249" providerId="ADAL" clId="{BEC22A98-9690-4075-B486-79CD897E2FA3}" dt="2021-05-14T10:42:52.459" v="6215" actId="478"/>
          <ac:spMkLst>
            <pc:docMk/>
            <pc:sldMk cId="3572308257" sldId="5948"/>
            <ac:spMk id="91" creationId="{42224613-4439-4437-9363-F2E603631B59}"/>
          </ac:spMkLst>
        </pc:spChg>
        <pc:spChg chg="del">
          <ac:chgData name="Piotr Starczyński" userId="dc30f4bf-33af-43bd-8a93-22fb8b326249" providerId="ADAL" clId="{BEC22A98-9690-4075-B486-79CD897E2FA3}" dt="2021-05-14T10:42:50.962" v="6214" actId="478"/>
          <ac:spMkLst>
            <pc:docMk/>
            <pc:sldMk cId="3572308257" sldId="5948"/>
            <ac:spMk id="94" creationId="{DE8D31C5-EC1B-44EC-85E1-B8163D7C46F2}"/>
          </ac:spMkLst>
        </pc:spChg>
        <pc:grpChg chg="del">
          <ac:chgData name="Piotr Starczyński" userId="dc30f4bf-33af-43bd-8a93-22fb8b326249" providerId="ADAL" clId="{BEC22A98-9690-4075-B486-79CD897E2FA3}" dt="2021-05-14T10:42:50.962" v="6214" actId="478"/>
          <ac:grpSpMkLst>
            <pc:docMk/>
            <pc:sldMk cId="3572308257" sldId="5948"/>
            <ac:grpSpMk id="73" creationId="{2266C183-F8C6-4742-A067-57AAEFED7225}"/>
          </ac:grpSpMkLst>
        </pc:grpChg>
        <pc:picChg chg="del">
          <ac:chgData name="Piotr Starczyński" userId="dc30f4bf-33af-43bd-8a93-22fb8b326249" providerId="ADAL" clId="{BEC22A98-9690-4075-B486-79CD897E2FA3}" dt="2021-05-14T10:42:49.058" v="6213" actId="478"/>
          <ac:picMkLst>
            <pc:docMk/>
            <pc:sldMk cId="3572308257" sldId="5948"/>
            <ac:picMk id="3" creationId="{485BEB41-85A2-4394-B16C-2467F4BA7B58}"/>
          </ac:picMkLst>
        </pc:picChg>
        <pc:picChg chg="add mod">
          <ac:chgData name="Piotr Starczyński" userId="dc30f4bf-33af-43bd-8a93-22fb8b326249" providerId="ADAL" clId="{BEC22A98-9690-4075-B486-79CD897E2FA3}" dt="2021-05-14T14:02:54.853" v="10017" actId="1076"/>
          <ac:picMkLst>
            <pc:docMk/>
            <pc:sldMk cId="3572308257" sldId="5948"/>
            <ac:picMk id="4" creationId="{9E9C4884-849A-46CA-B96E-EBABF172D3D4}"/>
          </ac:picMkLst>
        </pc:picChg>
        <pc:picChg chg="del">
          <ac:chgData name="Piotr Starczyński" userId="dc30f4bf-33af-43bd-8a93-22fb8b326249" providerId="ADAL" clId="{BEC22A98-9690-4075-B486-79CD897E2FA3}" dt="2021-05-14T10:42:50.962" v="6214" actId="478"/>
          <ac:picMkLst>
            <pc:docMk/>
            <pc:sldMk cId="3572308257" sldId="5948"/>
            <ac:picMk id="6" creationId="{017302FC-9522-4E3D-AF77-695E0D0F8462}"/>
          </ac:picMkLst>
        </pc:picChg>
        <pc:picChg chg="del">
          <ac:chgData name="Piotr Starczyński" userId="dc30f4bf-33af-43bd-8a93-22fb8b326249" providerId="ADAL" clId="{BEC22A98-9690-4075-B486-79CD897E2FA3}" dt="2021-05-14T10:42:49.058" v="6213" actId="478"/>
          <ac:picMkLst>
            <pc:docMk/>
            <pc:sldMk cId="3572308257" sldId="5948"/>
            <ac:picMk id="22" creationId="{1A39BB8B-06C5-4955-9273-353C57F5EBF8}"/>
          </ac:picMkLst>
        </pc:picChg>
        <pc:picChg chg="add mod">
          <ac:chgData name="Piotr Starczyński" userId="dc30f4bf-33af-43bd-8a93-22fb8b326249" providerId="ADAL" clId="{BEC22A98-9690-4075-B486-79CD897E2FA3}" dt="2021-05-14T14:02:49.036" v="10016" actId="571"/>
          <ac:picMkLst>
            <pc:docMk/>
            <pc:sldMk cId="3572308257" sldId="5948"/>
            <ac:picMk id="40" creationId="{96A58D23-F9EF-41D0-AD5C-827936B340BA}"/>
          </ac:picMkLst>
        </pc:picChg>
        <pc:picChg chg="del">
          <ac:chgData name="Piotr Starczyński" userId="dc30f4bf-33af-43bd-8a93-22fb8b326249" providerId="ADAL" clId="{BEC22A98-9690-4075-B486-79CD897E2FA3}" dt="2021-05-14T10:42:50.962" v="6214" actId="478"/>
          <ac:picMkLst>
            <pc:docMk/>
            <pc:sldMk cId="3572308257" sldId="5948"/>
            <ac:picMk id="71" creationId="{559AAC32-B47D-4A3E-A8E6-AB3388C21A9D}"/>
          </ac:picMkLst>
        </pc:picChg>
        <pc:picChg chg="del">
          <ac:chgData name="Piotr Starczyński" userId="dc30f4bf-33af-43bd-8a93-22fb8b326249" providerId="ADAL" clId="{BEC22A98-9690-4075-B486-79CD897E2FA3}" dt="2021-05-14T10:42:52.459" v="6215" actId="478"/>
          <ac:picMkLst>
            <pc:docMk/>
            <pc:sldMk cId="3572308257" sldId="5948"/>
            <ac:picMk id="2050" creationId="{69ED8DC8-9AC8-4609-883A-E5D1977FBAE9}"/>
          </ac:picMkLst>
        </pc:picChg>
        <pc:cxnChg chg="del">
          <ac:chgData name="Piotr Starczyński" userId="dc30f4bf-33af-43bd-8a93-22fb8b326249" providerId="ADAL" clId="{BEC22A98-9690-4075-B486-79CD897E2FA3}" dt="2021-05-14T10:42:50.962" v="6214" actId="478"/>
          <ac:cxnSpMkLst>
            <pc:docMk/>
            <pc:sldMk cId="3572308257" sldId="5948"/>
            <ac:cxnSpMk id="10" creationId="{26E2516F-AE0D-4DEC-BD7E-4D986A310ACC}"/>
          </ac:cxnSpMkLst>
        </pc:cxnChg>
        <pc:cxnChg chg="del mod">
          <ac:chgData name="Piotr Starczyński" userId="dc30f4bf-33af-43bd-8a93-22fb8b326249" providerId="ADAL" clId="{BEC22A98-9690-4075-B486-79CD897E2FA3}" dt="2021-05-14T10:42:50.962" v="6214" actId="478"/>
          <ac:cxnSpMkLst>
            <pc:docMk/>
            <pc:sldMk cId="3572308257" sldId="5948"/>
            <ac:cxnSpMk id="12" creationId="{2EDBD6F3-DE94-41B4-9FBD-F713D9D7D064}"/>
          </ac:cxnSpMkLst>
        </pc:cxnChg>
        <pc:cxnChg chg="add mod">
          <ac:chgData name="Piotr Starczyński" userId="dc30f4bf-33af-43bd-8a93-22fb8b326249" providerId="ADAL" clId="{BEC22A98-9690-4075-B486-79CD897E2FA3}" dt="2021-05-14T14:03:00.970" v="10022" actId="1038"/>
          <ac:cxnSpMkLst>
            <pc:docMk/>
            <pc:sldMk cId="3572308257" sldId="5948"/>
            <ac:cxnSpMk id="13" creationId="{1475050A-4977-4A4F-8081-2B50B5E80E8D}"/>
          </ac:cxnSpMkLst>
        </pc:cxnChg>
        <pc:cxnChg chg="del mod">
          <ac:chgData name="Piotr Starczyński" userId="dc30f4bf-33af-43bd-8a93-22fb8b326249" providerId="ADAL" clId="{BEC22A98-9690-4075-B486-79CD897E2FA3}" dt="2021-05-14T10:42:50.962" v="6214" actId="478"/>
          <ac:cxnSpMkLst>
            <pc:docMk/>
            <pc:sldMk cId="3572308257" sldId="5948"/>
            <ac:cxnSpMk id="19" creationId="{A896FD52-0DA4-4924-8C86-14663C24F958}"/>
          </ac:cxnSpMkLst>
        </pc:cxnChg>
        <pc:cxnChg chg="del mod">
          <ac:chgData name="Piotr Starczyński" userId="dc30f4bf-33af-43bd-8a93-22fb8b326249" providerId="ADAL" clId="{BEC22A98-9690-4075-B486-79CD897E2FA3}" dt="2021-05-14T10:42:49.058" v="6213" actId="478"/>
          <ac:cxnSpMkLst>
            <pc:docMk/>
            <pc:sldMk cId="3572308257" sldId="5948"/>
            <ac:cxnSpMk id="25" creationId="{037F43E4-6C7C-4254-92EB-47D6A21D1258}"/>
          </ac:cxnSpMkLst>
        </pc:cxnChg>
      </pc:sldChg>
      <pc:sldChg chg="add del modTransition">
        <pc:chgData name="Piotr Starczyński" userId="dc30f4bf-33af-43bd-8a93-22fb8b326249" providerId="ADAL" clId="{BEC22A98-9690-4075-B486-79CD897E2FA3}" dt="2021-05-14T10:52:30.807" v="6356"/>
        <pc:sldMkLst>
          <pc:docMk/>
          <pc:sldMk cId="522182780" sldId="5949"/>
        </pc:sldMkLst>
      </pc:sldChg>
      <pc:sldChg chg="addSp delSp modSp add del mod modTransition">
        <pc:chgData name="Piotr Starczyński" userId="dc30f4bf-33af-43bd-8a93-22fb8b326249" providerId="ADAL" clId="{BEC22A98-9690-4075-B486-79CD897E2FA3}" dt="2021-05-14T10:52:19.388" v="6354"/>
        <pc:sldMkLst>
          <pc:docMk/>
          <pc:sldMk cId="2284785272" sldId="5949"/>
        </pc:sldMkLst>
        <pc:spChg chg="add del">
          <ac:chgData name="Piotr Starczyński" userId="dc30f4bf-33af-43bd-8a93-22fb8b326249" providerId="ADAL" clId="{BEC22A98-9690-4075-B486-79CD897E2FA3}" dt="2021-05-14T10:52:16.832" v="6349" actId="478"/>
          <ac:spMkLst>
            <pc:docMk/>
            <pc:sldMk cId="2284785272" sldId="5949"/>
            <ac:spMk id="31" creationId="{8411B0EE-8E6C-4C33-AE94-1185EC601177}"/>
          </ac:spMkLst>
        </pc:spChg>
        <pc:spChg chg="add del">
          <ac:chgData name="Piotr Starczyński" userId="dc30f4bf-33af-43bd-8a93-22fb8b326249" providerId="ADAL" clId="{BEC22A98-9690-4075-B486-79CD897E2FA3}" dt="2021-05-14T10:52:17.332" v="6350" actId="478"/>
          <ac:spMkLst>
            <pc:docMk/>
            <pc:sldMk cId="2284785272" sldId="5949"/>
            <ac:spMk id="47" creationId="{4E4D92A8-8332-4CC9-9901-B1A336777C15}"/>
          </ac:spMkLst>
        </pc:spChg>
        <pc:spChg chg="add del">
          <ac:chgData name="Piotr Starczyński" userId="dc30f4bf-33af-43bd-8a93-22fb8b326249" providerId="ADAL" clId="{BEC22A98-9690-4075-B486-79CD897E2FA3}" dt="2021-05-14T10:52:16.832" v="6349" actId="478"/>
          <ac:spMkLst>
            <pc:docMk/>
            <pc:sldMk cId="2284785272" sldId="5949"/>
            <ac:spMk id="51" creationId="{6211E370-C044-4571-A5F4-F6B3F1EF3623}"/>
          </ac:spMkLst>
        </pc:spChg>
        <pc:spChg chg="add del">
          <ac:chgData name="Piotr Starczyński" userId="dc30f4bf-33af-43bd-8a93-22fb8b326249" providerId="ADAL" clId="{BEC22A98-9690-4075-B486-79CD897E2FA3}" dt="2021-05-14T10:52:16.832" v="6349" actId="478"/>
          <ac:spMkLst>
            <pc:docMk/>
            <pc:sldMk cId="2284785272" sldId="5949"/>
            <ac:spMk id="65" creationId="{6CF56218-62DD-4FF3-9160-E0583371B9DD}"/>
          </ac:spMkLst>
        </pc:spChg>
        <pc:spChg chg="add del">
          <ac:chgData name="Piotr Starczyński" userId="dc30f4bf-33af-43bd-8a93-22fb8b326249" providerId="ADAL" clId="{BEC22A98-9690-4075-B486-79CD897E2FA3}" dt="2021-05-14T10:52:16.832" v="6349" actId="478"/>
          <ac:spMkLst>
            <pc:docMk/>
            <pc:sldMk cId="2284785272" sldId="5949"/>
            <ac:spMk id="78" creationId="{5A92C60D-1843-453F-B788-1D4793E509A4}"/>
          </ac:spMkLst>
        </pc:spChg>
        <pc:spChg chg="add del">
          <ac:chgData name="Piotr Starczyński" userId="dc30f4bf-33af-43bd-8a93-22fb8b326249" providerId="ADAL" clId="{BEC22A98-9690-4075-B486-79CD897E2FA3}" dt="2021-05-14T10:52:16.832" v="6349" actId="478"/>
          <ac:spMkLst>
            <pc:docMk/>
            <pc:sldMk cId="2284785272" sldId="5949"/>
            <ac:spMk id="79" creationId="{783485F4-4B6F-4E03-BB04-C9AC7B8CB12F}"/>
          </ac:spMkLst>
        </pc:spChg>
        <pc:spChg chg="add del">
          <ac:chgData name="Piotr Starczyński" userId="dc30f4bf-33af-43bd-8a93-22fb8b326249" providerId="ADAL" clId="{BEC22A98-9690-4075-B486-79CD897E2FA3}" dt="2021-05-14T10:52:16.832" v="6349" actId="478"/>
          <ac:spMkLst>
            <pc:docMk/>
            <pc:sldMk cId="2284785272" sldId="5949"/>
            <ac:spMk id="80" creationId="{0A3CB858-08B9-4945-BEA6-B71DB596DE1F}"/>
          </ac:spMkLst>
        </pc:spChg>
        <pc:spChg chg="add del">
          <ac:chgData name="Piotr Starczyński" userId="dc30f4bf-33af-43bd-8a93-22fb8b326249" providerId="ADAL" clId="{BEC22A98-9690-4075-B486-79CD897E2FA3}" dt="2021-05-14T10:52:16.832" v="6349" actId="478"/>
          <ac:spMkLst>
            <pc:docMk/>
            <pc:sldMk cId="2284785272" sldId="5949"/>
            <ac:spMk id="81" creationId="{6BD65CED-8ED1-4FEA-ABCF-B6CDB0892236}"/>
          </ac:spMkLst>
        </pc:spChg>
        <pc:grpChg chg="add del">
          <ac:chgData name="Piotr Starczyński" userId="dc30f4bf-33af-43bd-8a93-22fb8b326249" providerId="ADAL" clId="{BEC22A98-9690-4075-B486-79CD897E2FA3}" dt="2021-05-14T10:52:16.415" v="6348" actId="478"/>
          <ac:grpSpMkLst>
            <pc:docMk/>
            <pc:sldMk cId="2284785272" sldId="5949"/>
            <ac:grpSpMk id="33" creationId="{4009B995-4E72-4C33-A409-6527DBD3083D}"/>
          </ac:grpSpMkLst>
        </pc:grpChg>
        <pc:picChg chg="add del">
          <ac:chgData name="Piotr Starczyński" userId="dc30f4bf-33af-43bd-8a93-22fb8b326249" providerId="ADAL" clId="{BEC22A98-9690-4075-B486-79CD897E2FA3}" dt="2021-05-14T10:52:18.150" v="6352" actId="478"/>
          <ac:picMkLst>
            <pc:docMk/>
            <pc:sldMk cId="2284785272" sldId="5949"/>
            <ac:picMk id="11" creationId="{A5C79D4E-ECAE-4948-92B1-C57FB368E683}"/>
          </ac:picMkLst>
        </pc:picChg>
        <pc:picChg chg="add del">
          <ac:chgData name="Piotr Starczyński" userId="dc30f4bf-33af-43bd-8a93-22fb8b326249" providerId="ADAL" clId="{BEC22A98-9690-4075-B486-79CD897E2FA3}" dt="2021-05-14T10:52:17.764" v="6351" actId="478"/>
          <ac:picMkLst>
            <pc:docMk/>
            <pc:sldMk cId="2284785272" sldId="5949"/>
            <ac:picMk id="25" creationId="{67D08416-8DF0-4B9B-8973-46196DF3EDC3}"/>
          </ac:picMkLst>
        </pc:picChg>
        <pc:cxnChg chg="add del mod">
          <ac:chgData name="Piotr Starczyński" userId="dc30f4bf-33af-43bd-8a93-22fb8b326249" providerId="ADAL" clId="{BEC22A98-9690-4075-B486-79CD897E2FA3}" dt="2021-05-14T10:52:18.846" v="6353" actId="478"/>
          <ac:cxnSpMkLst>
            <pc:docMk/>
            <pc:sldMk cId="2284785272" sldId="5949"/>
            <ac:cxnSpMk id="13" creationId="{65981F9D-DBCC-49BF-AA41-ED4A90D62103}"/>
          </ac:cxnSpMkLst>
        </pc:cxnChg>
        <pc:cxnChg chg="add del mod">
          <ac:chgData name="Piotr Starczyński" userId="dc30f4bf-33af-43bd-8a93-22fb8b326249" providerId="ADAL" clId="{BEC22A98-9690-4075-B486-79CD897E2FA3}" dt="2021-05-14T10:52:17.764" v="6351" actId="478"/>
          <ac:cxnSpMkLst>
            <pc:docMk/>
            <pc:sldMk cId="2284785272" sldId="5949"/>
            <ac:cxnSpMk id="64" creationId="{C55BBC6E-EAB5-4D76-8ABB-17AB9D7D509F}"/>
          </ac:cxnSpMkLst>
        </pc:cxnChg>
      </pc:sldChg>
      <pc:sldChg chg="add del">
        <pc:chgData name="Piotr Starczyński" userId="dc30f4bf-33af-43bd-8a93-22fb8b326249" providerId="ADAL" clId="{BEC22A98-9690-4075-B486-79CD897E2FA3}" dt="2021-05-14T10:52:32.340" v="6358"/>
        <pc:sldMkLst>
          <pc:docMk/>
          <pc:sldMk cId="2832806830" sldId="5949"/>
        </pc:sldMkLst>
      </pc:sldChg>
      <pc:sldChg chg="add del modTransition">
        <pc:chgData name="Piotr Starczyński" userId="dc30f4bf-33af-43bd-8a93-22fb8b326249" providerId="ADAL" clId="{BEC22A98-9690-4075-B486-79CD897E2FA3}" dt="2021-05-14T10:52:58.842" v="6360"/>
        <pc:sldMkLst>
          <pc:docMk/>
          <pc:sldMk cId="2900398895" sldId="5949"/>
        </pc:sldMkLst>
      </pc:sldChg>
      <pc:sldChg chg="addSp delSp modSp add mod modNotesTx">
        <pc:chgData name="Piotr Starczyński" userId="dc30f4bf-33af-43bd-8a93-22fb8b326249" providerId="ADAL" clId="{BEC22A98-9690-4075-B486-79CD897E2FA3}" dt="2021-05-14T13:01:56.534" v="7833" actId="164"/>
        <pc:sldMkLst>
          <pc:docMk/>
          <pc:sldMk cId="3344460961" sldId="5949"/>
        </pc:sldMkLst>
        <pc:spChg chg="add mod topLvl">
          <ac:chgData name="Piotr Starczyński" userId="dc30f4bf-33af-43bd-8a93-22fb8b326249" providerId="ADAL" clId="{BEC22A98-9690-4075-B486-79CD897E2FA3}" dt="2021-05-14T13:01:56.534" v="7833" actId="164"/>
          <ac:spMkLst>
            <pc:docMk/>
            <pc:sldMk cId="3344460961" sldId="5949"/>
            <ac:spMk id="2" creationId="{05B1E49C-0112-4235-8C37-0E418A84A0E6}"/>
          </ac:spMkLst>
        </pc:spChg>
        <pc:spChg chg="mod">
          <ac:chgData name="Piotr Starczyński" userId="dc30f4bf-33af-43bd-8a93-22fb8b326249" providerId="ADAL" clId="{BEC22A98-9690-4075-B486-79CD897E2FA3}" dt="2021-05-14T13:01:50.527" v="7832" actId="1076"/>
          <ac:spMkLst>
            <pc:docMk/>
            <pc:sldMk cId="3344460961" sldId="5949"/>
            <ac:spMk id="8" creationId="{87D307FE-36FF-4255-9BF7-9C6199C1CF41}"/>
          </ac:spMkLst>
        </pc:spChg>
        <pc:spChg chg="add mod topLvl">
          <ac:chgData name="Piotr Starczyński" userId="dc30f4bf-33af-43bd-8a93-22fb8b326249" providerId="ADAL" clId="{BEC22A98-9690-4075-B486-79CD897E2FA3}" dt="2021-05-14T13:01:56.534" v="7833" actId="164"/>
          <ac:spMkLst>
            <pc:docMk/>
            <pc:sldMk cId="3344460961" sldId="5949"/>
            <ac:spMk id="10" creationId="{E251D79E-566B-4BBC-8B15-B13AEE9F8210}"/>
          </ac:spMkLst>
        </pc:spChg>
        <pc:spChg chg="del">
          <ac:chgData name="Piotr Starczyński" userId="dc30f4bf-33af-43bd-8a93-22fb8b326249" providerId="ADAL" clId="{BEC22A98-9690-4075-B486-79CD897E2FA3}" dt="2021-05-14T10:53:10.533" v="6364" actId="478"/>
          <ac:spMkLst>
            <pc:docMk/>
            <pc:sldMk cId="3344460961" sldId="5949"/>
            <ac:spMk id="31" creationId="{8411B0EE-8E6C-4C33-AE94-1185EC601177}"/>
          </ac:spMkLst>
        </pc:spChg>
        <pc:spChg chg="add del mod">
          <ac:chgData name="Piotr Starczyński" userId="dc30f4bf-33af-43bd-8a93-22fb8b326249" providerId="ADAL" clId="{BEC22A98-9690-4075-B486-79CD897E2FA3}" dt="2021-05-14T12:46:40.870" v="6783"/>
          <ac:spMkLst>
            <pc:docMk/>
            <pc:sldMk cId="3344460961" sldId="5949"/>
            <ac:spMk id="32" creationId="{3A754B8C-77D0-461F-9DEC-802249FF8015}"/>
          </ac:spMkLst>
        </pc:spChg>
        <pc:spChg chg="add mod topLvl">
          <ac:chgData name="Piotr Starczyński" userId="dc30f4bf-33af-43bd-8a93-22fb8b326249" providerId="ADAL" clId="{BEC22A98-9690-4075-B486-79CD897E2FA3}" dt="2021-05-14T13:01:56.534" v="7833" actId="164"/>
          <ac:spMkLst>
            <pc:docMk/>
            <pc:sldMk cId="3344460961" sldId="5949"/>
            <ac:spMk id="34" creationId="{A387DBF0-299E-4B84-99D0-F47E17F3B985}"/>
          </ac:spMkLst>
        </pc:spChg>
        <pc:spChg chg="add mod topLvl">
          <ac:chgData name="Piotr Starczyński" userId="dc30f4bf-33af-43bd-8a93-22fb8b326249" providerId="ADAL" clId="{BEC22A98-9690-4075-B486-79CD897E2FA3}" dt="2021-05-14T13:01:56.534" v="7833" actId="164"/>
          <ac:spMkLst>
            <pc:docMk/>
            <pc:sldMk cId="3344460961" sldId="5949"/>
            <ac:spMk id="35" creationId="{BDAA7422-503B-421E-92EC-CEA6055E115D}"/>
          </ac:spMkLst>
        </pc:spChg>
        <pc:spChg chg="add mod topLvl">
          <ac:chgData name="Piotr Starczyński" userId="dc30f4bf-33af-43bd-8a93-22fb8b326249" providerId="ADAL" clId="{BEC22A98-9690-4075-B486-79CD897E2FA3}" dt="2021-05-14T13:01:56.534" v="7833" actId="164"/>
          <ac:spMkLst>
            <pc:docMk/>
            <pc:sldMk cId="3344460961" sldId="5949"/>
            <ac:spMk id="36" creationId="{2786CC1F-C19F-4027-91C7-13F0B69AFE1B}"/>
          </ac:spMkLst>
        </pc:spChg>
        <pc:spChg chg="add del mod">
          <ac:chgData name="Piotr Starczyński" userId="dc30f4bf-33af-43bd-8a93-22fb8b326249" providerId="ADAL" clId="{BEC22A98-9690-4075-B486-79CD897E2FA3}" dt="2021-05-14T12:39:53.203" v="6434" actId="478"/>
          <ac:spMkLst>
            <pc:docMk/>
            <pc:sldMk cId="3344460961" sldId="5949"/>
            <ac:spMk id="41" creationId="{3C91E000-4A6D-477D-ABD6-A4CF8A82F2B4}"/>
          </ac:spMkLst>
        </pc:spChg>
        <pc:spChg chg="add mod topLvl">
          <ac:chgData name="Piotr Starczyński" userId="dc30f4bf-33af-43bd-8a93-22fb8b326249" providerId="ADAL" clId="{BEC22A98-9690-4075-B486-79CD897E2FA3}" dt="2021-05-14T13:01:56.534" v="7833" actId="164"/>
          <ac:spMkLst>
            <pc:docMk/>
            <pc:sldMk cId="3344460961" sldId="5949"/>
            <ac:spMk id="46" creationId="{7E4D5072-2DF9-4EA7-BAD8-D9255117A333}"/>
          </ac:spMkLst>
        </pc:spChg>
        <pc:spChg chg="del">
          <ac:chgData name="Piotr Starczyński" userId="dc30f4bf-33af-43bd-8a93-22fb8b326249" providerId="ADAL" clId="{BEC22A98-9690-4075-B486-79CD897E2FA3}" dt="2021-05-14T10:53:03.831" v="6362" actId="478"/>
          <ac:spMkLst>
            <pc:docMk/>
            <pc:sldMk cId="3344460961" sldId="5949"/>
            <ac:spMk id="47" creationId="{4E4D92A8-8332-4CC9-9901-B1A336777C15}"/>
          </ac:spMkLst>
        </pc:spChg>
        <pc:spChg chg="add mod topLvl">
          <ac:chgData name="Piotr Starczyński" userId="dc30f4bf-33af-43bd-8a93-22fb8b326249" providerId="ADAL" clId="{BEC22A98-9690-4075-B486-79CD897E2FA3}" dt="2021-05-14T13:01:56.534" v="7833" actId="164"/>
          <ac:spMkLst>
            <pc:docMk/>
            <pc:sldMk cId="3344460961" sldId="5949"/>
            <ac:spMk id="48" creationId="{288E6621-548B-4ED0-8FD6-9C3F59400C4F}"/>
          </ac:spMkLst>
        </pc:spChg>
        <pc:spChg chg="add mod topLvl">
          <ac:chgData name="Piotr Starczyński" userId="dc30f4bf-33af-43bd-8a93-22fb8b326249" providerId="ADAL" clId="{BEC22A98-9690-4075-B486-79CD897E2FA3}" dt="2021-05-14T13:01:56.534" v="7833" actId="164"/>
          <ac:spMkLst>
            <pc:docMk/>
            <pc:sldMk cId="3344460961" sldId="5949"/>
            <ac:spMk id="49" creationId="{EE9A7641-3E7A-4474-9E3A-D113F2699793}"/>
          </ac:spMkLst>
        </pc:spChg>
        <pc:spChg chg="del">
          <ac:chgData name="Piotr Starczyński" userId="dc30f4bf-33af-43bd-8a93-22fb8b326249" providerId="ADAL" clId="{BEC22A98-9690-4075-B486-79CD897E2FA3}" dt="2021-05-14T10:53:07.813" v="6363" actId="478"/>
          <ac:spMkLst>
            <pc:docMk/>
            <pc:sldMk cId="3344460961" sldId="5949"/>
            <ac:spMk id="51" creationId="{6211E370-C044-4571-A5F4-F6B3F1EF3623}"/>
          </ac:spMkLst>
        </pc:spChg>
        <pc:spChg chg="add mod topLvl">
          <ac:chgData name="Piotr Starczyński" userId="dc30f4bf-33af-43bd-8a93-22fb8b326249" providerId="ADAL" clId="{BEC22A98-9690-4075-B486-79CD897E2FA3}" dt="2021-05-14T13:01:56.534" v="7833" actId="164"/>
          <ac:spMkLst>
            <pc:docMk/>
            <pc:sldMk cId="3344460961" sldId="5949"/>
            <ac:spMk id="52" creationId="{FB2DD13C-DC4D-4B4B-8FFE-963BF1CEF61C}"/>
          </ac:spMkLst>
        </pc:spChg>
        <pc:spChg chg="add mod">
          <ac:chgData name="Piotr Starczyński" userId="dc30f4bf-33af-43bd-8a93-22fb8b326249" providerId="ADAL" clId="{BEC22A98-9690-4075-B486-79CD897E2FA3}" dt="2021-05-14T12:57:33.421" v="7614" actId="554"/>
          <ac:spMkLst>
            <pc:docMk/>
            <pc:sldMk cId="3344460961" sldId="5949"/>
            <ac:spMk id="55" creationId="{6FC063B8-91CF-4FE4-943B-5546A51DFB5D}"/>
          </ac:spMkLst>
        </pc:spChg>
        <pc:spChg chg="add mod">
          <ac:chgData name="Piotr Starczyński" userId="dc30f4bf-33af-43bd-8a93-22fb8b326249" providerId="ADAL" clId="{BEC22A98-9690-4075-B486-79CD897E2FA3}" dt="2021-05-14T12:57:33.421" v="7614" actId="554"/>
          <ac:spMkLst>
            <pc:docMk/>
            <pc:sldMk cId="3344460961" sldId="5949"/>
            <ac:spMk id="57" creationId="{EE2D2161-3D49-4C4B-B405-FC9FD398B230}"/>
          </ac:spMkLst>
        </pc:spChg>
        <pc:spChg chg="add mod">
          <ac:chgData name="Piotr Starczyński" userId="dc30f4bf-33af-43bd-8a93-22fb8b326249" providerId="ADAL" clId="{BEC22A98-9690-4075-B486-79CD897E2FA3}" dt="2021-05-14T12:55:04.704" v="7469" actId="571"/>
          <ac:spMkLst>
            <pc:docMk/>
            <pc:sldMk cId="3344460961" sldId="5949"/>
            <ac:spMk id="58" creationId="{7F581621-A2DA-44A1-9588-E548B2691E37}"/>
          </ac:spMkLst>
        </pc:spChg>
        <pc:spChg chg="add mod">
          <ac:chgData name="Piotr Starczyński" userId="dc30f4bf-33af-43bd-8a93-22fb8b326249" providerId="ADAL" clId="{BEC22A98-9690-4075-B486-79CD897E2FA3}" dt="2021-05-14T12:59:31.020" v="7781" actId="20577"/>
          <ac:spMkLst>
            <pc:docMk/>
            <pc:sldMk cId="3344460961" sldId="5949"/>
            <ac:spMk id="60" creationId="{3111F0A1-1888-4CEC-9A5E-33A1A00BF803}"/>
          </ac:spMkLst>
        </pc:spChg>
        <pc:spChg chg="add mod">
          <ac:chgData name="Piotr Starczyński" userId="dc30f4bf-33af-43bd-8a93-22fb8b326249" providerId="ADAL" clId="{BEC22A98-9690-4075-B486-79CD897E2FA3}" dt="2021-05-14T12:59:16.288" v="7755" actId="14100"/>
          <ac:spMkLst>
            <pc:docMk/>
            <pc:sldMk cId="3344460961" sldId="5949"/>
            <ac:spMk id="63" creationId="{A6A237DB-EAAF-4762-BD1A-E9106BFCE3ED}"/>
          </ac:spMkLst>
        </pc:spChg>
        <pc:spChg chg="del">
          <ac:chgData name="Piotr Starczyński" userId="dc30f4bf-33af-43bd-8a93-22fb8b326249" providerId="ADAL" clId="{BEC22A98-9690-4075-B486-79CD897E2FA3}" dt="2021-05-14T10:53:03.831" v="6362" actId="478"/>
          <ac:spMkLst>
            <pc:docMk/>
            <pc:sldMk cId="3344460961" sldId="5949"/>
            <ac:spMk id="65" creationId="{6CF56218-62DD-4FF3-9160-E0583371B9DD}"/>
          </ac:spMkLst>
        </pc:spChg>
        <pc:spChg chg="del">
          <ac:chgData name="Piotr Starczyński" userId="dc30f4bf-33af-43bd-8a93-22fb8b326249" providerId="ADAL" clId="{BEC22A98-9690-4075-B486-79CD897E2FA3}" dt="2021-05-14T10:53:03.831" v="6362" actId="478"/>
          <ac:spMkLst>
            <pc:docMk/>
            <pc:sldMk cId="3344460961" sldId="5949"/>
            <ac:spMk id="78" creationId="{5A92C60D-1843-453F-B788-1D4793E509A4}"/>
          </ac:spMkLst>
        </pc:spChg>
        <pc:spChg chg="del">
          <ac:chgData name="Piotr Starczyński" userId="dc30f4bf-33af-43bd-8a93-22fb8b326249" providerId="ADAL" clId="{BEC22A98-9690-4075-B486-79CD897E2FA3}" dt="2021-05-14T10:53:03.831" v="6362" actId="478"/>
          <ac:spMkLst>
            <pc:docMk/>
            <pc:sldMk cId="3344460961" sldId="5949"/>
            <ac:spMk id="79" creationId="{783485F4-4B6F-4E03-BB04-C9AC7B8CB12F}"/>
          </ac:spMkLst>
        </pc:spChg>
        <pc:spChg chg="del">
          <ac:chgData name="Piotr Starczyński" userId="dc30f4bf-33af-43bd-8a93-22fb8b326249" providerId="ADAL" clId="{BEC22A98-9690-4075-B486-79CD897E2FA3}" dt="2021-05-14T10:53:03.831" v="6362" actId="478"/>
          <ac:spMkLst>
            <pc:docMk/>
            <pc:sldMk cId="3344460961" sldId="5949"/>
            <ac:spMk id="80" creationId="{0A3CB858-08B9-4945-BEA6-B71DB596DE1F}"/>
          </ac:spMkLst>
        </pc:spChg>
        <pc:spChg chg="del">
          <ac:chgData name="Piotr Starczyński" userId="dc30f4bf-33af-43bd-8a93-22fb8b326249" providerId="ADAL" clId="{BEC22A98-9690-4075-B486-79CD897E2FA3}" dt="2021-05-14T10:53:03.831" v="6362" actId="478"/>
          <ac:spMkLst>
            <pc:docMk/>
            <pc:sldMk cId="3344460961" sldId="5949"/>
            <ac:spMk id="81" creationId="{6BD65CED-8ED1-4FEA-ABCF-B6CDB0892236}"/>
          </ac:spMkLst>
        </pc:spChg>
        <pc:spChg chg="del">
          <ac:chgData name="Piotr Starczyński" userId="dc30f4bf-33af-43bd-8a93-22fb8b326249" providerId="ADAL" clId="{BEC22A98-9690-4075-B486-79CD897E2FA3}" dt="2021-05-14T10:53:03.831" v="6362" actId="478"/>
          <ac:spMkLst>
            <pc:docMk/>
            <pc:sldMk cId="3344460961" sldId="5949"/>
            <ac:spMk id="91" creationId="{C0E64887-E149-4008-B5EF-3A13C2BC2CE2}"/>
          </ac:spMkLst>
        </pc:spChg>
        <pc:grpChg chg="add del mod">
          <ac:chgData name="Piotr Starczyński" userId="dc30f4bf-33af-43bd-8a93-22fb8b326249" providerId="ADAL" clId="{BEC22A98-9690-4075-B486-79CD897E2FA3}" dt="2021-05-14T13:01:48.497" v="7830" actId="165"/>
          <ac:grpSpMkLst>
            <pc:docMk/>
            <pc:sldMk cId="3344460961" sldId="5949"/>
            <ac:grpSpMk id="18" creationId="{DEB60313-1A55-41AC-BB00-CC60100A339F}"/>
          </ac:grpSpMkLst>
        </pc:grpChg>
        <pc:grpChg chg="add mod">
          <ac:chgData name="Piotr Starczyński" userId="dc30f4bf-33af-43bd-8a93-22fb8b326249" providerId="ADAL" clId="{BEC22A98-9690-4075-B486-79CD897E2FA3}" dt="2021-05-14T13:01:56.534" v="7833" actId="164"/>
          <ac:grpSpMkLst>
            <pc:docMk/>
            <pc:sldMk cId="3344460961" sldId="5949"/>
            <ac:grpSpMk id="19" creationId="{E57AB770-B59B-4281-A691-9ECEF8E72016}"/>
          </ac:grpSpMkLst>
        </pc:grpChg>
        <pc:grpChg chg="del">
          <ac:chgData name="Piotr Starczyński" userId="dc30f4bf-33af-43bd-8a93-22fb8b326249" providerId="ADAL" clId="{BEC22A98-9690-4075-B486-79CD897E2FA3}" dt="2021-05-14T10:53:10.533" v="6364" actId="478"/>
          <ac:grpSpMkLst>
            <pc:docMk/>
            <pc:sldMk cId="3344460961" sldId="5949"/>
            <ac:grpSpMk id="33" creationId="{4009B995-4E72-4C33-A409-6527DBD3083D}"/>
          </ac:grpSpMkLst>
        </pc:grpChg>
        <pc:picChg chg="del">
          <ac:chgData name="Piotr Starczyński" userId="dc30f4bf-33af-43bd-8a93-22fb8b326249" providerId="ADAL" clId="{BEC22A98-9690-4075-B486-79CD897E2FA3}" dt="2021-05-14T10:53:07.813" v="6363" actId="478"/>
          <ac:picMkLst>
            <pc:docMk/>
            <pc:sldMk cId="3344460961" sldId="5949"/>
            <ac:picMk id="11" creationId="{A5C79D4E-ECAE-4948-92B1-C57FB368E683}"/>
          </ac:picMkLst>
        </pc:picChg>
        <pc:picChg chg="del">
          <ac:chgData name="Piotr Starczyński" userId="dc30f4bf-33af-43bd-8a93-22fb8b326249" providerId="ADAL" clId="{BEC22A98-9690-4075-B486-79CD897E2FA3}" dt="2021-05-14T10:53:07.813" v="6363" actId="478"/>
          <ac:picMkLst>
            <pc:docMk/>
            <pc:sldMk cId="3344460961" sldId="5949"/>
            <ac:picMk id="25" creationId="{67D08416-8DF0-4B9B-8973-46196DF3EDC3}"/>
          </ac:picMkLst>
        </pc:picChg>
        <pc:cxnChg chg="add del mod">
          <ac:chgData name="Piotr Starczyński" userId="dc30f4bf-33af-43bd-8a93-22fb8b326249" providerId="ADAL" clId="{BEC22A98-9690-4075-B486-79CD897E2FA3}" dt="2021-05-14T12:39:33.610" v="6430" actId="478"/>
          <ac:cxnSpMkLst>
            <pc:docMk/>
            <pc:sldMk cId="3344460961" sldId="5949"/>
            <ac:cxnSpMk id="4" creationId="{A434E865-9D84-473F-8C78-F2705569DC80}"/>
          </ac:cxnSpMkLst>
        </pc:cxnChg>
        <pc:cxnChg chg="add mod">
          <ac:chgData name="Piotr Starczyński" userId="dc30f4bf-33af-43bd-8a93-22fb8b326249" providerId="ADAL" clId="{BEC22A98-9690-4075-B486-79CD897E2FA3}" dt="2021-05-14T13:01:56.534" v="7833" actId="164"/>
          <ac:cxnSpMkLst>
            <pc:docMk/>
            <pc:sldMk cId="3344460961" sldId="5949"/>
            <ac:cxnSpMk id="7" creationId="{7BB76029-FBC9-4646-A04D-4457B7D0A3C5}"/>
          </ac:cxnSpMkLst>
        </pc:cxnChg>
        <pc:cxnChg chg="del mod">
          <ac:chgData name="Piotr Starczyński" userId="dc30f4bf-33af-43bd-8a93-22fb8b326249" providerId="ADAL" clId="{BEC22A98-9690-4075-B486-79CD897E2FA3}" dt="2021-05-14T10:53:07.813" v="6363" actId="478"/>
          <ac:cxnSpMkLst>
            <pc:docMk/>
            <pc:sldMk cId="3344460961" sldId="5949"/>
            <ac:cxnSpMk id="13" creationId="{65981F9D-DBCC-49BF-AA41-ED4A90D62103}"/>
          </ac:cxnSpMkLst>
        </pc:cxnChg>
        <pc:cxnChg chg="add mod">
          <ac:chgData name="Piotr Starczyński" userId="dc30f4bf-33af-43bd-8a93-22fb8b326249" providerId="ADAL" clId="{BEC22A98-9690-4075-B486-79CD897E2FA3}" dt="2021-05-14T12:55:42.791" v="7496" actId="1076"/>
          <ac:cxnSpMkLst>
            <pc:docMk/>
            <pc:sldMk cId="3344460961" sldId="5949"/>
            <ac:cxnSpMk id="17" creationId="{EF37B36B-8B75-4DC3-8DD0-E640E26F7C88}"/>
          </ac:cxnSpMkLst>
        </pc:cxnChg>
        <pc:cxnChg chg="add mod">
          <ac:chgData name="Piotr Starczyński" userId="dc30f4bf-33af-43bd-8a93-22fb8b326249" providerId="ADAL" clId="{BEC22A98-9690-4075-B486-79CD897E2FA3}" dt="2021-05-14T13:01:56.534" v="7833" actId="164"/>
          <ac:cxnSpMkLst>
            <pc:docMk/>
            <pc:sldMk cId="3344460961" sldId="5949"/>
            <ac:cxnSpMk id="42" creationId="{E59DDE33-C15B-4B07-8CD5-46CE2C7BFAD2}"/>
          </ac:cxnSpMkLst>
        </pc:cxnChg>
        <pc:cxnChg chg="add mod">
          <ac:chgData name="Piotr Starczyński" userId="dc30f4bf-33af-43bd-8a93-22fb8b326249" providerId="ADAL" clId="{BEC22A98-9690-4075-B486-79CD897E2FA3}" dt="2021-05-14T13:01:56.534" v="7833" actId="164"/>
          <ac:cxnSpMkLst>
            <pc:docMk/>
            <pc:sldMk cId="3344460961" sldId="5949"/>
            <ac:cxnSpMk id="43" creationId="{ACAC90A4-B864-49BF-83FA-5DEA884238B5}"/>
          </ac:cxnSpMkLst>
        </pc:cxnChg>
        <pc:cxnChg chg="add mod">
          <ac:chgData name="Piotr Starczyński" userId="dc30f4bf-33af-43bd-8a93-22fb8b326249" providerId="ADAL" clId="{BEC22A98-9690-4075-B486-79CD897E2FA3}" dt="2021-05-14T13:01:56.534" v="7833" actId="164"/>
          <ac:cxnSpMkLst>
            <pc:docMk/>
            <pc:sldMk cId="3344460961" sldId="5949"/>
            <ac:cxnSpMk id="44" creationId="{9D434030-D30E-419E-A920-A56CFBB33956}"/>
          </ac:cxnSpMkLst>
        </pc:cxnChg>
        <pc:cxnChg chg="add mod">
          <ac:chgData name="Piotr Starczyński" userId="dc30f4bf-33af-43bd-8a93-22fb8b326249" providerId="ADAL" clId="{BEC22A98-9690-4075-B486-79CD897E2FA3}" dt="2021-05-14T12:55:42.791" v="7496" actId="1076"/>
          <ac:cxnSpMkLst>
            <pc:docMk/>
            <pc:sldMk cId="3344460961" sldId="5949"/>
            <ac:cxnSpMk id="56" creationId="{F9FC799C-9183-4801-9068-DD0A21973E6B}"/>
          </ac:cxnSpMkLst>
        </pc:cxnChg>
        <pc:cxnChg chg="add mod">
          <ac:chgData name="Piotr Starczyński" userId="dc30f4bf-33af-43bd-8a93-22fb8b326249" providerId="ADAL" clId="{BEC22A98-9690-4075-B486-79CD897E2FA3}" dt="2021-05-14T12:55:42.791" v="7496" actId="1076"/>
          <ac:cxnSpMkLst>
            <pc:docMk/>
            <pc:sldMk cId="3344460961" sldId="5949"/>
            <ac:cxnSpMk id="59" creationId="{878E51BA-F4E7-43F7-A85F-272B6310C346}"/>
          </ac:cxnSpMkLst>
        </pc:cxnChg>
        <pc:cxnChg chg="add mod">
          <ac:chgData name="Piotr Starczyński" userId="dc30f4bf-33af-43bd-8a93-22fb8b326249" providerId="ADAL" clId="{BEC22A98-9690-4075-B486-79CD897E2FA3}" dt="2021-05-14T12:56:29.977" v="7528" actId="571"/>
          <ac:cxnSpMkLst>
            <pc:docMk/>
            <pc:sldMk cId="3344460961" sldId="5949"/>
            <ac:cxnSpMk id="61" creationId="{25D6700C-A372-4947-B0C3-EFF9FB089AA0}"/>
          </ac:cxnSpMkLst>
        </pc:cxnChg>
        <pc:cxnChg chg="del mod">
          <ac:chgData name="Piotr Starczyński" userId="dc30f4bf-33af-43bd-8a93-22fb8b326249" providerId="ADAL" clId="{BEC22A98-9690-4075-B486-79CD897E2FA3}" dt="2021-05-14T10:53:07.813" v="6363" actId="478"/>
          <ac:cxnSpMkLst>
            <pc:docMk/>
            <pc:sldMk cId="3344460961" sldId="5949"/>
            <ac:cxnSpMk id="64" creationId="{C55BBC6E-EAB5-4D76-8ABB-17AB9D7D509F}"/>
          </ac:cxnSpMkLst>
        </pc:cxnChg>
      </pc:sldChg>
      <pc:sldChg chg="addSp delSp modSp add mod modNotesTx">
        <pc:chgData name="Piotr Starczyński" userId="dc30f4bf-33af-43bd-8a93-22fb8b326249" providerId="ADAL" clId="{BEC22A98-9690-4075-B486-79CD897E2FA3}" dt="2021-05-14T13:21:06.022" v="8344" actId="208"/>
        <pc:sldMkLst>
          <pc:docMk/>
          <pc:sldMk cId="3276156337" sldId="5950"/>
        </pc:sldMkLst>
        <pc:spChg chg="del">
          <ac:chgData name="Piotr Starczyński" userId="dc30f4bf-33af-43bd-8a93-22fb8b326249" providerId="ADAL" clId="{BEC22A98-9690-4075-B486-79CD897E2FA3}" dt="2021-05-14T12:44:15.757" v="6567" actId="478"/>
          <ac:spMkLst>
            <pc:docMk/>
            <pc:sldMk cId="3276156337" sldId="5950"/>
            <ac:spMk id="2" creationId="{05B1E49C-0112-4235-8C37-0E418A84A0E6}"/>
          </ac:spMkLst>
        </pc:spChg>
        <pc:spChg chg="add mod">
          <ac:chgData name="Piotr Starczyński" userId="dc30f4bf-33af-43bd-8a93-22fb8b326249" providerId="ADAL" clId="{BEC22A98-9690-4075-B486-79CD897E2FA3}" dt="2021-05-14T13:06:50.237" v="7895" actId="1076"/>
          <ac:spMkLst>
            <pc:docMk/>
            <pc:sldMk cId="3276156337" sldId="5950"/>
            <ac:spMk id="3" creationId="{4AC94D4D-D0F0-4772-8B7E-550CB7863843}"/>
          </ac:spMkLst>
        </pc:spChg>
        <pc:spChg chg="del">
          <ac:chgData name="Piotr Starczyński" userId="dc30f4bf-33af-43bd-8a93-22fb8b326249" providerId="ADAL" clId="{BEC22A98-9690-4075-B486-79CD897E2FA3}" dt="2021-05-14T12:44:15.757" v="6567" actId="478"/>
          <ac:spMkLst>
            <pc:docMk/>
            <pc:sldMk cId="3276156337" sldId="5950"/>
            <ac:spMk id="10" creationId="{E251D79E-566B-4BBC-8B15-B13AEE9F8210}"/>
          </ac:spMkLst>
        </pc:spChg>
        <pc:spChg chg="mod">
          <ac:chgData name="Piotr Starczyński" userId="dc30f4bf-33af-43bd-8a93-22fb8b326249" providerId="ADAL" clId="{BEC22A98-9690-4075-B486-79CD897E2FA3}" dt="2021-05-14T13:01:25.826" v="7827"/>
          <ac:spMkLst>
            <pc:docMk/>
            <pc:sldMk cId="3276156337" sldId="5950"/>
            <ac:spMk id="19" creationId="{2D970AF7-6002-4DAC-97CB-1343CFBED491}"/>
          </ac:spMkLst>
        </pc:spChg>
        <pc:spChg chg="mod">
          <ac:chgData name="Piotr Starczyński" userId="dc30f4bf-33af-43bd-8a93-22fb8b326249" providerId="ADAL" clId="{BEC22A98-9690-4075-B486-79CD897E2FA3}" dt="2021-05-14T13:01:25.826" v="7827"/>
          <ac:spMkLst>
            <pc:docMk/>
            <pc:sldMk cId="3276156337" sldId="5950"/>
            <ac:spMk id="20" creationId="{3BEA902E-1AD8-4C63-A00E-E67D5118C6F7}"/>
          </ac:spMkLst>
        </pc:spChg>
        <pc:spChg chg="del mod">
          <ac:chgData name="Piotr Starczyński" userId="dc30f4bf-33af-43bd-8a93-22fb8b326249" providerId="ADAL" clId="{BEC22A98-9690-4075-B486-79CD897E2FA3}" dt="2021-05-14T13:02:02.877" v="7834" actId="478"/>
          <ac:spMkLst>
            <pc:docMk/>
            <pc:sldMk cId="3276156337" sldId="5950"/>
            <ac:spMk id="21" creationId="{6FED6E03-62A2-4900-ACDD-0CE7D45AFADD}"/>
          </ac:spMkLst>
        </pc:spChg>
        <pc:spChg chg="mod">
          <ac:chgData name="Piotr Starczyński" userId="dc30f4bf-33af-43bd-8a93-22fb8b326249" providerId="ADAL" clId="{BEC22A98-9690-4075-B486-79CD897E2FA3}" dt="2021-05-14T13:01:25.826" v="7827"/>
          <ac:spMkLst>
            <pc:docMk/>
            <pc:sldMk cId="3276156337" sldId="5950"/>
            <ac:spMk id="22" creationId="{3C544F90-2665-4AD7-B0F4-CE1A14674599}"/>
          </ac:spMkLst>
        </pc:spChg>
        <pc:spChg chg="mod">
          <ac:chgData name="Piotr Starczyński" userId="dc30f4bf-33af-43bd-8a93-22fb8b326249" providerId="ADAL" clId="{BEC22A98-9690-4075-B486-79CD897E2FA3}" dt="2021-05-14T13:01:25.826" v="7827"/>
          <ac:spMkLst>
            <pc:docMk/>
            <pc:sldMk cId="3276156337" sldId="5950"/>
            <ac:spMk id="23" creationId="{A04B9B25-93AD-4058-B04A-3FB48E28DCB1}"/>
          </ac:spMkLst>
        </pc:spChg>
        <pc:spChg chg="mod">
          <ac:chgData name="Piotr Starczyński" userId="dc30f4bf-33af-43bd-8a93-22fb8b326249" providerId="ADAL" clId="{BEC22A98-9690-4075-B486-79CD897E2FA3}" dt="2021-05-14T13:01:25.826" v="7827"/>
          <ac:spMkLst>
            <pc:docMk/>
            <pc:sldMk cId="3276156337" sldId="5950"/>
            <ac:spMk id="24" creationId="{D63AC370-B63C-4CF8-A529-DA41ED5E7978}"/>
          </ac:spMkLst>
        </pc:spChg>
        <pc:spChg chg="mod">
          <ac:chgData name="Piotr Starczyński" userId="dc30f4bf-33af-43bd-8a93-22fb8b326249" providerId="ADAL" clId="{BEC22A98-9690-4075-B486-79CD897E2FA3}" dt="2021-05-14T13:01:25.826" v="7827"/>
          <ac:spMkLst>
            <pc:docMk/>
            <pc:sldMk cId="3276156337" sldId="5950"/>
            <ac:spMk id="25" creationId="{985E8050-CE89-41C1-8387-CF05394D6BB0}"/>
          </ac:spMkLst>
        </pc:spChg>
        <pc:spChg chg="mod">
          <ac:chgData name="Piotr Starczyński" userId="dc30f4bf-33af-43bd-8a93-22fb8b326249" providerId="ADAL" clId="{BEC22A98-9690-4075-B486-79CD897E2FA3}" dt="2021-05-14T13:01:25.826" v="7827"/>
          <ac:spMkLst>
            <pc:docMk/>
            <pc:sldMk cId="3276156337" sldId="5950"/>
            <ac:spMk id="26" creationId="{2A23CCE6-44BE-49F2-8B9C-57C3B9389DAF}"/>
          </ac:spMkLst>
        </pc:spChg>
        <pc:spChg chg="mod">
          <ac:chgData name="Piotr Starczyński" userId="dc30f4bf-33af-43bd-8a93-22fb8b326249" providerId="ADAL" clId="{BEC22A98-9690-4075-B486-79CD897E2FA3}" dt="2021-05-14T13:01:25.826" v="7827"/>
          <ac:spMkLst>
            <pc:docMk/>
            <pc:sldMk cId="3276156337" sldId="5950"/>
            <ac:spMk id="28" creationId="{24150DC7-7F07-4DCB-B589-AC585F23ADBB}"/>
          </ac:spMkLst>
        </pc:spChg>
        <pc:spChg chg="mod">
          <ac:chgData name="Piotr Starczyński" userId="dc30f4bf-33af-43bd-8a93-22fb8b326249" providerId="ADAL" clId="{BEC22A98-9690-4075-B486-79CD897E2FA3}" dt="2021-05-14T13:18:11.165" v="8327" actId="20577"/>
          <ac:spMkLst>
            <pc:docMk/>
            <pc:sldMk cId="3276156337" sldId="5950"/>
            <ac:spMk id="32" creationId="{3A754B8C-77D0-461F-9DEC-802249FF8015}"/>
          </ac:spMkLst>
        </pc:spChg>
        <pc:spChg chg="del">
          <ac:chgData name="Piotr Starczyński" userId="dc30f4bf-33af-43bd-8a93-22fb8b326249" providerId="ADAL" clId="{BEC22A98-9690-4075-B486-79CD897E2FA3}" dt="2021-05-14T12:44:15.757" v="6567" actId="478"/>
          <ac:spMkLst>
            <pc:docMk/>
            <pc:sldMk cId="3276156337" sldId="5950"/>
            <ac:spMk id="34" creationId="{A387DBF0-299E-4B84-99D0-F47E17F3B985}"/>
          </ac:spMkLst>
        </pc:spChg>
        <pc:spChg chg="del">
          <ac:chgData name="Piotr Starczyński" userId="dc30f4bf-33af-43bd-8a93-22fb8b326249" providerId="ADAL" clId="{BEC22A98-9690-4075-B486-79CD897E2FA3}" dt="2021-05-14T12:44:15.757" v="6567" actId="478"/>
          <ac:spMkLst>
            <pc:docMk/>
            <pc:sldMk cId="3276156337" sldId="5950"/>
            <ac:spMk id="35" creationId="{BDAA7422-503B-421E-92EC-CEA6055E115D}"/>
          </ac:spMkLst>
        </pc:spChg>
        <pc:spChg chg="del">
          <ac:chgData name="Piotr Starczyński" userId="dc30f4bf-33af-43bd-8a93-22fb8b326249" providerId="ADAL" clId="{BEC22A98-9690-4075-B486-79CD897E2FA3}" dt="2021-05-14T12:44:15.757" v="6567" actId="478"/>
          <ac:spMkLst>
            <pc:docMk/>
            <pc:sldMk cId="3276156337" sldId="5950"/>
            <ac:spMk id="36" creationId="{2786CC1F-C19F-4027-91C7-13F0B69AFE1B}"/>
          </ac:spMkLst>
        </pc:spChg>
        <pc:spChg chg="mod">
          <ac:chgData name="Piotr Starczyński" userId="dc30f4bf-33af-43bd-8a93-22fb8b326249" providerId="ADAL" clId="{BEC22A98-9690-4075-B486-79CD897E2FA3}" dt="2021-05-14T13:02:06.275" v="7836"/>
          <ac:spMkLst>
            <pc:docMk/>
            <pc:sldMk cId="3276156337" sldId="5950"/>
            <ac:spMk id="38" creationId="{63D0A1ED-EFD5-459D-8B3F-F1ABFEBFAAE9}"/>
          </ac:spMkLst>
        </pc:spChg>
        <pc:spChg chg="mod">
          <ac:chgData name="Piotr Starczyński" userId="dc30f4bf-33af-43bd-8a93-22fb8b326249" providerId="ADAL" clId="{BEC22A98-9690-4075-B486-79CD897E2FA3}" dt="2021-05-14T13:02:06.275" v="7836"/>
          <ac:spMkLst>
            <pc:docMk/>
            <pc:sldMk cId="3276156337" sldId="5950"/>
            <ac:spMk id="39" creationId="{6477B378-6B94-4BA5-8839-B99558F70A2C}"/>
          </ac:spMkLst>
        </pc:spChg>
        <pc:spChg chg="mod">
          <ac:chgData name="Piotr Starczyński" userId="dc30f4bf-33af-43bd-8a93-22fb8b326249" providerId="ADAL" clId="{BEC22A98-9690-4075-B486-79CD897E2FA3}" dt="2021-05-14T13:02:06.275" v="7836"/>
          <ac:spMkLst>
            <pc:docMk/>
            <pc:sldMk cId="3276156337" sldId="5950"/>
            <ac:spMk id="40" creationId="{30412A8D-FB90-44B4-B11E-9ED29F034451}"/>
          </ac:spMkLst>
        </pc:spChg>
        <pc:spChg chg="mod">
          <ac:chgData name="Piotr Starczyński" userId="dc30f4bf-33af-43bd-8a93-22fb8b326249" providerId="ADAL" clId="{BEC22A98-9690-4075-B486-79CD897E2FA3}" dt="2021-05-14T13:02:06.275" v="7836"/>
          <ac:spMkLst>
            <pc:docMk/>
            <pc:sldMk cId="3276156337" sldId="5950"/>
            <ac:spMk id="41" creationId="{B3E479EB-C937-458D-A351-62FC7B7D006F}"/>
          </ac:spMkLst>
        </pc:spChg>
        <pc:spChg chg="mod">
          <ac:chgData name="Piotr Starczyński" userId="dc30f4bf-33af-43bd-8a93-22fb8b326249" providerId="ADAL" clId="{BEC22A98-9690-4075-B486-79CD897E2FA3}" dt="2021-05-14T13:02:06.275" v="7836"/>
          <ac:spMkLst>
            <pc:docMk/>
            <pc:sldMk cId="3276156337" sldId="5950"/>
            <ac:spMk id="45" creationId="{0C6B9A1B-BB2A-4B1A-861B-6C11A3648D7E}"/>
          </ac:spMkLst>
        </pc:spChg>
        <pc:spChg chg="del">
          <ac:chgData name="Piotr Starczyński" userId="dc30f4bf-33af-43bd-8a93-22fb8b326249" providerId="ADAL" clId="{BEC22A98-9690-4075-B486-79CD897E2FA3}" dt="2021-05-14T12:44:15.757" v="6567" actId="478"/>
          <ac:spMkLst>
            <pc:docMk/>
            <pc:sldMk cId="3276156337" sldId="5950"/>
            <ac:spMk id="46" creationId="{7E4D5072-2DF9-4EA7-BAD8-D9255117A333}"/>
          </ac:spMkLst>
        </pc:spChg>
        <pc:spChg chg="mod">
          <ac:chgData name="Piotr Starczyński" userId="dc30f4bf-33af-43bd-8a93-22fb8b326249" providerId="ADAL" clId="{BEC22A98-9690-4075-B486-79CD897E2FA3}" dt="2021-05-14T13:02:06.275" v="7836"/>
          <ac:spMkLst>
            <pc:docMk/>
            <pc:sldMk cId="3276156337" sldId="5950"/>
            <ac:spMk id="47" creationId="{8CD987B1-9072-44A1-8548-87ADB0EEB370}"/>
          </ac:spMkLst>
        </pc:spChg>
        <pc:spChg chg="del">
          <ac:chgData name="Piotr Starczyński" userId="dc30f4bf-33af-43bd-8a93-22fb8b326249" providerId="ADAL" clId="{BEC22A98-9690-4075-B486-79CD897E2FA3}" dt="2021-05-14T12:44:15.757" v="6567" actId="478"/>
          <ac:spMkLst>
            <pc:docMk/>
            <pc:sldMk cId="3276156337" sldId="5950"/>
            <ac:spMk id="48" creationId="{288E6621-548B-4ED0-8FD6-9C3F59400C4F}"/>
          </ac:spMkLst>
        </pc:spChg>
        <pc:spChg chg="del">
          <ac:chgData name="Piotr Starczyński" userId="dc30f4bf-33af-43bd-8a93-22fb8b326249" providerId="ADAL" clId="{BEC22A98-9690-4075-B486-79CD897E2FA3}" dt="2021-05-14T12:44:15.757" v="6567" actId="478"/>
          <ac:spMkLst>
            <pc:docMk/>
            <pc:sldMk cId="3276156337" sldId="5950"/>
            <ac:spMk id="49" creationId="{EE9A7641-3E7A-4474-9E3A-D113F2699793}"/>
          </ac:spMkLst>
        </pc:spChg>
        <pc:spChg chg="mod">
          <ac:chgData name="Piotr Starczyński" userId="dc30f4bf-33af-43bd-8a93-22fb8b326249" providerId="ADAL" clId="{BEC22A98-9690-4075-B486-79CD897E2FA3}" dt="2021-05-14T13:02:06.275" v="7836"/>
          <ac:spMkLst>
            <pc:docMk/>
            <pc:sldMk cId="3276156337" sldId="5950"/>
            <ac:spMk id="50" creationId="{922CE671-072D-413F-B281-B25F7F8EF340}"/>
          </ac:spMkLst>
        </pc:spChg>
        <pc:spChg chg="mod">
          <ac:chgData name="Piotr Starczyński" userId="dc30f4bf-33af-43bd-8a93-22fb8b326249" providerId="ADAL" clId="{BEC22A98-9690-4075-B486-79CD897E2FA3}" dt="2021-05-14T13:02:32.196" v="7842" actId="207"/>
          <ac:spMkLst>
            <pc:docMk/>
            <pc:sldMk cId="3276156337" sldId="5950"/>
            <ac:spMk id="51" creationId="{A0CBFB06-749E-494F-B651-B84F78C83676}"/>
          </ac:spMkLst>
        </pc:spChg>
        <pc:spChg chg="mod">
          <ac:chgData name="Piotr Starczyński" userId="dc30f4bf-33af-43bd-8a93-22fb8b326249" providerId="ADAL" clId="{BEC22A98-9690-4075-B486-79CD897E2FA3}" dt="2021-05-14T13:02:06.275" v="7836"/>
          <ac:spMkLst>
            <pc:docMk/>
            <pc:sldMk cId="3276156337" sldId="5950"/>
            <ac:spMk id="52" creationId="{43EA04B0-8710-4245-81DF-C8C64083C8A0}"/>
          </ac:spMkLst>
        </pc:spChg>
        <pc:spChg chg="add mod">
          <ac:chgData name="Piotr Starczyński" userId="dc30f4bf-33af-43bd-8a93-22fb8b326249" providerId="ADAL" clId="{BEC22A98-9690-4075-B486-79CD897E2FA3}" dt="2021-05-14T13:14:09.928" v="7994" actId="1076"/>
          <ac:spMkLst>
            <pc:docMk/>
            <pc:sldMk cId="3276156337" sldId="5950"/>
            <ac:spMk id="53" creationId="{0677D9FD-D1FA-4285-BEE9-93D872C436C3}"/>
          </ac:spMkLst>
        </pc:spChg>
        <pc:spChg chg="add del mod">
          <ac:chgData name="Piotr Starczyński" userId="dc30f4bf-33af-43bd-8a93-22fb8b326249" providerId="ADAL" clId="{BEC22A98-9690-4075-B486-79CD897E2FA3}" dt="2021-05-14T13:08:43.230" v="7955" actId="478"/>
          <ac:spMkLst>
            <pc:docMk/>
            <pc:sldMk cId="3276156337" sldId="5950"/>
            <ac:spMk id="54" creationId="{8B155316-3A62-443F-AA1A-CE9808F80200}"/>
          </ac:spMkLst>
        </pc:spChg>
        <pc:spChg chg="mod">
          <ac:chgData name="Piotr Starczyński" userId="dc30f4bf-33af-43bd-8a93-22fb8b326249" providerId="ADAL" clId="{BEC22A98-9690-4075-B486-79CD897E2FA3}" dt="2021-05-14T13:04:42.319" v="7878"/>
          <ac:spMkLst>
            <pc:docMk/>
            <pc:sldMk cId="3276156337" sldId="5950"/>
            <ac:spMk id="60" creationId="{0D1AAE82-398D-4E2F-9743-5A006483DE6A}"/>
          </ac:spMkLst>
        </pc:spChg>
        <pc:spChg chg="mod">
          <ac:chgData name="Piotr Starczyński" userId="dc30f4bf-33af-43bd-8a93-22fb8b326249" providerId="ADAL" clId="{BEC22A98-9690-4075-B486-79CD897E2FA3}" dt="2021-05-14T13:04:42.319" v="7878"/>
          <ac:spMkLst>
            <pc:docMk/>
            <pc:sldMk cId="3276156337" sldId="5950"/>
            <ac:spMk id="61" creationId="{1210A795-9DB8-48B4-8474-CC7197B84E2B}"/>
          </ac:spMkLst>
        </pc:spChg>
        <pc:spChg chg="mod">
          <ac:chgData name="Piotr Starczyński" userId="dc30f4bf-33af-43bd-8a93-22fb8b326249" providerId="ADAL" clId="{BEC22A98-9690-4075-B486-79CD897E2FA3}" dt="2021-05-14T13:04:42.319" v="7878"/>
          <ac:spMkLst>
            <pc:docMk/>
            <pc:sldMk cId="3276156337" sldId="5950"/>
            <ac:spMk id="62" creationId="{96D21F73-6D29-46FA-8C66-D805A9ED12D0}"/>
          </ac:spMkLst>
        </pc:spChg>
        <pc:spChg chg="mod">
          <ac:chgData name="Piotr Starczyński" userId="dc30f4bf-33af-43bd-8a93-22fb8b326249" providerId="ADAL" clId="{BEC22A98-9690-4075-B486-79CD897E2FA3}" dt="2021-05-14T13:04:42.319" v="7878"/>
          <ac:spMkLst>
            <pc:docMk/>
            <pc:sldMk cId="3276156337" sldId="5950"/>
            <ac:spMk id="63" creationId="{1B43563E-CC88-4337-942E-EA549D3F90B0}"/>
          </ac:spMkLst>
        </pc:spChg>
        <pc:spChg chg="mod">
          <ac:chgData name="Piotr Starczyński" userId="dc30f4bf-33af-43bd-8a93-22fb8b326249" providerId="ADAL" clId="{BEC22A98-9690-4075-B486-79CD897E2FA3}" dt="2021-05-14T13:04:42.319" v="7878"/>
          <ac:spMkLst>
            <pc:docMk/>
            <pc:sldMk cId="3276156337" sldId="5950"/>
            <ac:spMk id="64" creationId="{1456D372-B740-4B24-8438-580DDED91C45}"/>
          </ac:spMkLst>
        </pc:spChg>
        <pc:spChg chg="mod">
          <ac:chgData name="Piotr Starczyński" userId="dc30f4bf-33af-43bd-8a93-22fb8b326249" providerId="ADAL" clId="{BEC22A98-9690-4075-B486-79CD897E2FA3}" dt="2021-05-14T13:04:42.319" v="7878"/>
          <ac:spMkLst>
            <pc:docMk/>
            <pc:sldMk cId="3276156337" sldId="5950"/>
            <ac:spMk id="65" creationId="{90D29D50-BF21-413C-918C-4C6039BE30C9}"/>
          </ac:spMkLst>
        </pc:spChg>
        <pc:spChg chg="mod">
          <ac:chgData name="Piotr Starczyński" userId="dc30f4bf-33af-43bd-8a93-22fb8b326249" providerId="ADAL" clId="{BEC22A98-9690-4075-B486-79CD897E2FA3}" dt="2021-05-14T13:04:42.319" v="7878"/>
          <ac:spMkLst>
            <pc:docMk/>
            <pc:sldMk cId="3276156337" sldId="5950"/>
            <ac:spMk id="66" creationId="{7606AD65-579B-4066-B697-8924613F486A}"/>
          </ac:spMkLst>
        </pc:spChg>
        <pc:spChg chg="mod">
          <ac:chgData name="Piotr Starczyński" userId="dc30f4bf-33af-43bd-8a93-22fb8b326249" providerId="ADAL" clId="{BEC22A98-9690-4075-B486-79CD897E2FA3}" dt="2021-05-14T13:04:42.319" v="7878"/>
          <ac:spMkLst>
            <pc:docMk/>
            <pc:sldMk cId="3276156337" sldId="5950"/>
            <ac:spMk id="67" creationId="{516F26B3-8401-47ED-A218-EF928994C193}"/>
          </ac:spMkLst>
        </pc:spChg>
        <pc:spChg chg="mod">
          <ac:chgData name="Piotr Starczyński" userId="dc30f4bf-33af-43bd-8a93-22fb8b326249" providerId="ADAL" clId="{BEC22A98-9690-4075-B486-79CD897E2FA3}" dt="2021-05-14T13:04:42.319" v="7878"/>
          <ac:spMkLst>
            <pc:docMk/>
            <pc:sldMk cId="3276156337" sldId="5950"/>
            <ac:spMk id="68" creationId="{9768F011-EA5A-4F7F-A807-C3931F7D889F}"/>
          </ac:spMkLst>
        </pc:spChg>
        <pc:spChg chg="add del mod">
          <ac:chgData name="Piotr Starczyński" userId="dc30f4bf-33af-43bd-8a93-22fb8b326249" providerId="ADAL" clId="{BEC22A98-9690-4075-B486-79CD897E2FA3}" dt="2021-05-14T13:07:59.096" v="7947" actId="478"/>
          <ac:spMkLst>
            <pc:docMk/>
            <pc:sldMk cId="3276156337" sldId="5950"/>
            <ac:spMk id="75" creationId="{F0BAFCA0-3CB1-42F4-98AA-462F84ECD0F0}"/>
          </ac:spMkLst>
        </pc:spChg>
        <pc:grpChg chg="add del mod">
          <ac:chgData name="Piotr Starczyński" userId="dc30f4bf-33af-43bd-8a93-22fb8b326249" providerId="ADAL" clId="{BEC22A98-9690-4075-B486-79CD897E2FA3}" dt="2021-05-14T13:02:05.164" v="7835" actId="478"/>
          <ac:grpSpMkLst>
            <pc:docMk/>
            <pc:sldMk cId="3276156337" sldId="5950"/>
            <ac:grpSpMk id="18" creationId="{0807E0DA-F646-443E-95D6-BDEBB5A98C3D}"/>
          </ac:grpSpMkLst>
        </pc:grpChg>
        <pc:grpChg chg="add del mod">
          <ac:chgData name="Piotr Starczyński" userId="dc30f4bf-33af-43bd-8a93-22fb8b326249" providerId="ADAL" clId="{BEC22A98-9690-4075-B486-79CD897E2FA3}" dt="2021-05-14T13:02:34.039" v="7843" actId="478"/>
          <ac:grpSpMkLst>
            <pc:docMk/>
            <pc:sldMk cId="3276156337" sldId="5950"/>
            <ac:grpSpMk id="29" creationId="{B23D087F-B2AB-4773-A804-0E3B48C95AB8}"/>
          </ac:grpSpMkLst>
        </pc:grpChg>
        <pc:grpChg chg="add del mod">
          <ac:chgData name="Piotr Starczyński" userId="dc30f4bf-33af-43bd-8a93-22fb8b326249" providerId="ADAL" clId="{BEC22A98-9690-4075-B486-79CD897E2FA3}" dt="2021-05-14T13:04:43.374" v="7879"/>
          <ac:grpSpMkLst>
            <pc:docMk/>
            <pc:sldMk cId="3276156337" sldId="5950"/>
            <ac:grpSpMk id="55" creationId="{E1DBAB95-C7AF-41D9-AEE2-0AF13010CB8B}"/>
          </ac:grpSpMkLst>
        </pc:grpChg>
        <pc:picChg chg="add mod">
          <ac:chgData name="Piotr Starczyński" userId="dc30f4bf-33af-43bd-8a93-22fb8b326249" providerId="ADAL" clId="{BEC22A98-9690-4075-B486-79CD897E2FA3}" dt="2021-05-14T13:10:18.214" v="7978" actId="1035"/>
          <ac:picMkLst>
            <pc:docMk/>
            <pc:sldMk cId="3276156337" sldId="5950"/>
            <ac:picMk id="16" creationId="{20543F2F-DDDC-4C27-B0A0-9D97740BA141}"/>
          </ac:picMkLst>
        </pc:picChg>
        <pc:picChg chg="add del mod">
          <ac:chgData name="Piotr Starczyński" userId="dc30f4bf-33af-43bd-8a93-22fb8b326249" providerId="ADAL" clId="{BEC22A98-9690-4075-B486-79CD897E2FA3}" dt="2021-05-14T13:06:40.293" v="7892" actId="478"/>
          <ac:picMkLst>
            <pc:docMk/>
            <pc:sldMk cId="3276156337" sldId="5950"/>
            <ac:picMk id="69" creationId="{4446EEAC-FBA3-4D46-A1BA-8456C7E9697D}"/>
          </ac:picMkLst>
        </pc:picChg>
        <pc:picChg chg="add mod modCrop">
          <ac:chgData name="Piotr Starczyński" userId="dc30f4bf-33af-43bd-8a93-22fb8b326249" providerId="ADAL" clId="{BEC22A98-9690-4075-B486-79CD897E2FA3}" dt="2021-05-14T13:07:11.919" v="7900" actId="1076"/>
          <ac:picMkLst>
            <pc:docMk/>
            <pc:sldMk cId="3276156337" sldId="5950"/>
            <ac:picMk id="72" creationId="{D609ED5D-F9CB-4C6D-A6DA-9EE27492ABFD}"/>
          </ac:picMkLst>
        </pc:picChg>
        <pc:picChg chg="add mod">
          <ac:chgData name="Piotr Starczyński" userId="dc30f4bf-33af-43bd-8a93-22fb8b326249" providerId="ADAL" clId="{BEC22A98-9690-4075-B486-79CD897E2FA3}" dt="2021-05-14T13:14:09.928" v="7994" actId="1076"/>
          <ac:picMkLst>
            <pc:docMk/>
            <pc:sldMk cId="3276156337" sldId="5950"/>
            <ac:picMk id="73" creationId="{392B0CBE-AD2B-4E62-A13C-8F68A414A7F8}"/>
          </ac:picMkLst>
        </pc:picChg>
        <pc:picChg chg="add del mod">
          <ac:chgData name="Piotr Starczyński" userId="dc30f4bf-33af-43bd-8a93-22fb8b326249" providerId="ADAL" clId="{BEC22A98-9690-4075-B486-79CD897E2FA3}" dt="2021-05-14T13:08:44.575" v="7957" actId="478"/>
          <ac:picMkLst>
            <pc:docMk/>
            <pc:sldMk cId="3276156337" sldId="5950"/>
            <ac:picMk id="74" creationId="{F2726242-699A-41A4-A16B-29DCD357FE93}"/>
          </ac:picMkLst>
        </pc:picChg>
        <pc:picChg chg="add mod modCrop">
          <ac:chgData name="Piotr Starczyński" userId="dc30f4bf-33af-43bd-8a93-22fb8b326249" providerId="ADAL" clId="{BEC22A98-9690-4075-B486-79CD897E2FA3}" dt="2021-05-14T13:19:01.991" v="8330" actId="1076"/>
          <ac:picMkLst>
            <pc:docMk/>
            <pc:sldMk cId="3276156337" sldId="5950"/>
            <ac:picMk id="77" creationId="{5AF255EF-B4EE-40D3-813A-D03F7200D57C}"/>
          </ac:picMkLst>
        </pc:picChg>
        <pc:picChg chg="add del mod">
          <ac:chgData name="Piotr Starczyński" userId="dc30f4bf-33af-43bd-8a93-22fb8b326249" providerId="ADAL" clId="{BEC22A98-9690-4075-B486-79CD897E2FA3}" dt="2021-05-14T13:09:43.744" v="7963" actId="478"/>
          <ac:picMkLst>
            <pc:docMk/>
            <pc:sldMk cId="3276156337" sldId="5950"/>
            <ac:picMk id="81" creationId="{C54E3769-217D-4E01-8CFA-C36BF6B40234}"/>
          </ac:picMkLst>
        </pc:picChg>
        <pc:picChg chg="add mod">
          <ac:chgData name="Piotr Starczyński" userId="dc30f4bf-33af-43bd-8a93-22fb8b326249" providerId="ADAL" clId="{BEC22A98-9690-4075-B486-79CD897E2FA3}" dt="2021-05-14T13:18:59.325" v="8329" actId="1076"/>
          <ac:picMkLst>
            <pc:docMk/>
            <pc:sldMk cId="3276156337" sldId="5950"/>
            <ac:picMk id="83" creationId="{C4C8DE0C-588F-4D99-B234-56A1B2B93E48}"/>
          </ac:picMkLst>
        </pc:picChg>
        <pc:picChg chg="add mod">
          <ac:chgData name="Piotr Starczyński" userId="dc30f4bf-33af-43bd-8a93-22fb8b326249" providerId="ADAL" clId="{BEC22A98-9690-4075-B486-79CD897E2FA3}" dt="2021-05-14T13:14:44.308" v="8000" actId="1076"/>
          <ac:picMkLst>
            <pc:docMk/>
            <pc:sldMk cId="3276156337" sldId="5950"/>
            <ac:picMk id="91" creationId="{675E776B-DD99-406D-A7A8-216A96AE7252}"/>
          </ac:picMkLst>
        </pc:picChg>
        <pc:picChg chg="add mod">
          <ac:chgData name="Piotr Starczyński" userId="dc30f4bf-33af-43bd-8a93-22fb8b326249" providerId="ADAL" clId="{BEC22A98-9690-4075-B486-79CD897E2FA3}" dt="2021-05-14T13:14:48.081" v="8001" actId="1076"/>
          <ac:picMkLst>
            <pc:docMk/>
            <pc:sldMk cId="3276156337" sldId="5950"/>
            <ac:picMk id="93" creationId="{E15EE466-1621-426E-95B0-984652C15BDD}"/>
          </ac:picMkLst>
        </pc:picChg>
        <pc:picChg chg="add mod modCrop">
          <ac:chgData name="Piotr Starczyński" userId="dc30f4bf-33af-43bd-8a93-22fb8b326249" providerId="ADAL" clId="{BEC22A98-9690-4075-B486-79CD897E2FA3}" dt="2021-05-14T13:21:06.022" v="8344" actId="208"/>
          <ac:picMkLst>
            <pc:docMk/>
            <pc:sldMk cId="3276156337" sldId="5950"/>
            <ac:picMk id="96" creationId="{8E372B8A-1920-42F7-B282-80AB2FF9AA3A}"/>
          </ac:picMkLst>
        </pc:picChg>
        <pc:cxnChg chg="add del mod">
          <ac:chgData name="Piotr Starczyński" userId="dc30f4bf-33af-43bd-8a93-22fb8b326249" providerId="ADAL" clId="{BEC22A98-9690-4075-B486-79CD897E2FA3}" dt="2021-05-14T13:05:42.542" v="7886" actId="478"/>
          <ac:cxnSpMkLst>
            <pc:docMk/>
            <pc:sldMk cId="3276156337" sldId="5950"/>
            <ac:cxnSpMk id="6" creationId="{71364D43-119D-4970-8566-4393F88947A4}"/>
          </ac:cxnSpMkLst>
        </pc:cxnChg>
        <pc:cxnChg chg="del mod">
          <ac:chgData name="Piotr Starczyński" userId="dc30f4bf-33af-43bd-8a93-22fb8b326249" providerId="ADAL" clId="{BEC22A98-9690-4075-B486-79CD897E2FA3}" dt="2021-05-14T12:44:15.757" v="6567" actId="478"/>
          <ac:cxnSpMkLst>
            <pc:docMk/>
            <pc:sldMk cId="3276156337" sldId="5950"/>
            <ac:cxnSpMk id="7" creationId="{7BB76029-FBC9-4646-A04D-4457B7D0A3C5}"/>
          </ac:cxnSpMkLst>
        </pc:cxnChg>
        <pc:cxnChg chg="add mod">
          <ac:chgData name="Piotr Starczyński" userId="dc30f4bf-33af-43bd-8a93-22fb8b326249" providerId="ADAL" clId="{BEC22A98-9690-4075-B486-79CD897E2FA3}" dt="2021-05-14T13:14:09.928" v="7994" actId="1076"/>
          <ac:cxnSpMkLst>
            <pc:docMk/>
            <pc:sldMk cId="3276156337" sldId="5950"/>
            <ac:cxnSpMk id="12" creationId="{02A49102-D8B4-4347-AB84-0DB8595AF236}"/>
          </ac:cxnSpMkLst>
        </pc:cxnChg>
        <pc:cxnChg chg="mod">
          <ac:chgData name="Piotr Starczyński" userId="dc30f4bf-33af-43bd-8a93-22fb8b326249" providerId="ADAL" clId="{BEC22A98-9690-4075-B486-79CD897E2FA3}" dt="2021-05-14T13:02:34.039" v="7843" actId="478"/>
          <ac:cxnSpMkLst>
            <pc:docMk/>
            <pc:sldMk cId="3276156337" sldId="5950"/>
            <ac:cxnSpMk id="30" creationId="{D21CD795-DB88-45B0-BE20-AB91227B048C}"/>
          </ac:cxnSpMkLst>
        </pc:cxnChg>
        <pc:cxnChg chg="mod">
          <ac:chgData name="Piotr Starczyński" userId="dc30f4bf-33af-43bd-8a93-22fb8b326249" providerId="ADAL" clId="{BEC22A98-9690-4075-B486-79CD897E2FA3}" dt="2021-05-14T13:02:34.039" v="7843" actId="478"/>
          <ac:cxnSpMkLst>
            <pc:docMk/>
            <pc:sldMk cId="3276156337" sldId="5950"/>
            <ac:cxnSpMk id="31" creationId="{4635F80B-BE7B-4FBB-B6D3-F68F4569FD23}"/>
          </ac:cxnSpMkLst>
        </pc:cxnChg>
        <pc:cxnChg chg="mod">
          <ac:chgData name="Piotr Starczyński" userId="dc30f4bf-33af-43bd-8a93-22fb8b326249" providerId="ADAL" clId="{BEC22A98-9690-4075-B486-79CD897E2FA3}" dt="2021-05-14T13:02:34.039" v="7843" actId="478"/>
          <ac:cxnSpMkLst>
            <pc:docMk/>
            <pc:sldMk cId="3276156337" sldId="5950"/>
            <ac:cxnSpMk id="33" creationId="{BA8A045A-2806-411E-92A1-C983751B7511}"/>
          </ac:cxnSpMkLst>
        </pc:cxnChg>
        <pc:cxnChg chg="mod">
          <ac:chgData name="Piotr Starczyński" userId="dc30f4bf-33af-43bd-8a93-22fb8b326249" providerId="ADAL" clId="{BEC22A98-9690-4075-B486-79CD897E2FA3}" dt="2021-05-14T13:02:34.039" v="7843" actId="478"/>
          <ac:cxnSpMkLst>
            <pc:docMk/>
            <pc:sldMk cId="3276156337" sldId="5950"/>
            <ac:cxnSpMk id="37" creationId="{808D2519-CBDA-484F-9813-EF43BC0EF740}"/>
          </ac:cxnSpMkLst>
        </pc:cxnChg>
        <pc:cxnChg chg="del">
          <ac:chgData name="Piotr Starczyński" userId="dc30f4bf-33af-43bd-8a93-22fb8b326249" providerId="ADAL" clId="{BEC22A98-9690-4075-B486-79CD897E2FA3}" dt="2021-05-14T12:44:15.757" v="6567" actId="478"/>
          <ac:cxnSpMkLst>
            <pc:docMk/>
            <pc:sldMk cId="3276156337" sldId="5950"/>
            <ac:cxnSpMk id="42" creationId="{E59DDE33-C15B-4B07-8CD5-46CE2C7BFAD2}"/>
          </ac:cxnSpMkLst>
        </pc:cxnChg>
        <pc:cxnChg chg="del">
          <ac:chgData name="Piotr Starczyński" userId="dc30f4bf-33af-43bd-8a93-22fb8b326249" providerId="ADAL" clId="{BEC22A98-9690-4075-B486-79CD897E2FA3}" dt="2021-05-14T12:44:15.757" v="6567" actId="478"/>
          <ac:cxnSpMkLst>
            <pc:docMk/>
            <pc:sldMk cId="3276156337" sldId="5950"/>
            <ac:cxnSpMk id="43" creationId="{ACAC90A4-B864-49BF-83FA-5DEA884238B5}"/>
          </ac:cxnSpMkLst>
        </pc:cxnChg>
        <pc:cxnChg chg="del">
          <ac:chgData name="Piotr Starczyński" userId="dc30f4bf-33af-43bd-8a93-22fb8b326249" providerId="ADAL" clId="{BEC22A98-9690-4075-B486-79CD897E2FA3}" dt="2021-05-14T12:44:15.757" v="6567" actId="478"/>
          <ac:cxnSpMkLst>
            <pc:docMk/>
            <pc:sldMk cId="3276156337" sldId="5950"/>
            <ac:cxnSpMk id="44" creationId="{9D434030-D30E-419E-A920-A56CFBB33956}"/>
          </ac:cxnSpMkLst>
        </pc:cxnChg>
        <pc:cxnChg chg="mod">
          <ac:chgData name="Piotr Starczyński" userId="dc30f4bf-33af-43bd-8a93-22fb8b326249" providerId="ADAL" clId="{BEC22A98-9690-4075-B486-79CD897E2FA3}" dt="2021-05-14T13:04:42.319" v="7878"/>
          <ac:cxnSpMkLst>
            <pc:docMk/>
            <pc:sldMk cId="3276156337" sldId="5950"/>
            <ac:cxnSpMk id="56" creationId="{20D2B34B-F4AA-4DB0-A913-D30C18BC8B77}"/>
          </ac:cxnSpMkLst>
        </pc:cxnChg>
        <pc:cxnChg chg="mod">
          <ac:chgData name="Piotr Starczyński" userId="dc30f4bf-33af-43bd-8a93-22fb8b326249" providerId="ADAL" clId="{BEC22A98-9690-4075-B486-79CD897E2FA3}" dt="2021-05-14T13:04:42.319" v="7878"/>
          <ac:cxnSpMkLst>
            <pc:docMk/>
            <pc:sldMk cId="3276156337" sldId="5950"/>
            <ac:cxnSpMk id="57" creationId="{1952FFB2-0CF2-464A-A9F0-0098DA67A6B7}"/>
          </ac:cxnSpMkLst>
        </pc:cxnChg>
        <pc:cxnChg chg="mod">
          <ac:chgData name="Piotr Starczyński" userId="dc30f4bf-33af-43bd-8a93-22fb8b326249" providerId="ADAL" clId="{BEC22A98-9690-4075-B486-79CD897E2FA3}" dt="2021-05-14T13:04:42.319" v="7878"/>
          <ac:cxnSpMkLst>
            <pc:docMk/>
            <pc:sldMk cId="3276156337" sldId="5950"/>
            <ac:cxnSpMk id="58" creationId="{04297EAA-284F-426E-974F-17EF00250F5C}"/>
          </ac:cxnSpMkLst>
        </pc:cxnChg>
        <pc:cxnChg chg="mod">
          <ac:chgData name="Piotr Starczyński" userId="dc30f4bf-33af-43bd-8a93-22fb8b326249" providerId="ADAL" clId="{BEC22A98-9690-4075-B486-79CD897E2FA3}" dt="2021-05-14T13:04:42.319" v="7878"/>
          <ac:cxnSpMkLst>
            <pc:docMk/>
            <pc:sldMk cId="3276156337" sldId="5950"/>
            <ac:cxnSpMk id="59" creationId="{41F850EB-228F-4E11-83DE-481BD3C20F0B}"/>
          </ac:cxnSpMkLst>
        </pc:cxnChg>
        <pc:cxnChg chg="add del mod">
          <ac:chgData name="Piotr Starczyński" userId="dc30f4bf-33af-43bd-8a93-22fb8b326249" providerId="ADAL" clId="{BEC22A98-9690-4075-B486-79CD897E2FA3}" dt="2021-05-14T13:08:44.127" v="7956" actId="478"/>
          <ac:cxnSpMkLst>
            <pc:docMk/>
            <pc:sldMk cId="3276156337" sldId="5950"/>
            <ac:cxnSpMk id="70" creationId="{A817F091-090C-4E90-B53D-AC8EFEF772A3}"/>
          </ac:cxnSpMkLst>
        </pc:cxnChg>
        <pc:cxnChg chg="add mod">
          <ac:chgData name="Piotr Starczyński" userId="dc30f4bf-33af-43bd-8a93-22fb8b326249" providerId="ADAL" clId="{BEC22A98-9690-4075-B486-79CD897E2FA3}" dt="2021-05-14T13:10:18.214" v="7978" actId="1035"/>
          <ac:cxnSpMkLst>
            <pc:docMk/>
            <pc:sldMk cId="3276156337" sldId="5950"/>
            <ac:cxnSpMk id="85" creationId="{6AD4B0D0-4DA9-4B61-8515-DE9BE3885CF0}"/>
          </ac:cxnSpMkLst>
        </pc:cxnChg>
        <pc:cxnChg chg="add mod">
          <ac:chgData name="Piotr Starczyński" userId="dc30f4bf-33af-43bd-8a93-22fb8b326249" providerId="ADAL" clId="{BEC22A98-9690-4075-B486-79CD897E2FA3}" dt="2021-05-14T13:10:31.962" v="7983" actId="14100"/>
          <ac:cxnSpMkLst>
            <pc:docMk/>
            <pc:sldMk cId="3276156337" sldId="5950"/>
            <ac:cxnSpMk id="86" creationId="{5CE3C1B0-F55C-484B-A350-681BA81EA529}"/>
          </ac:cxnSpMkLst>
        </pc:cxnChg>
        <pc:cxnChg chg="add mod">
          <ac:chgData name="Piotr Starczyński" userId="dc30f4bf-33af-43bd-8a93-22fb8b326249" providerId="ADAL" clId="{BEC22A98-9690-4075-B486-79CD897E2FA3}" dt="2021-05-14T13:14:09.928" v="7994" actId="1076"/>
          <ac:cxnSpMkLst>
            <pc:docMk/>
            <pc:sldMk cId="3276156337" sldId="5950"/>
            <ac:cxnSpMk id="89" creationId="{364E33B0-3263-46E9-8DA2-AFA2897A6389}"/>
          </ac:cxnSpMkLst>
        </pc:cxnChg>
      </pc:sldChg>
      <pc:sldChg chg="addSp delSp modSp add mod modNotesTx">
        <pc:chgData name="Piotr Starczyński" userId="dc30f4bf-33af-43bd-8a93-22fb8b326249" providerId="ADAL" clId="{BEC22A98-9690-4075-B486-79CD897E2FA3}" dt="2021-05-14T13:45:51.033" v="9642" actId="20577"/>
        <pc:sldMkLst>
          <pc:docMk/>
          <pc:sldMk cId="381232963" sldId="5951"/>
        </pc:sldMkLst>
        <pc:spChg chg="del">
          <ac:chgData name="Piotr Starczyński" userId="dc30f4bf-33af-43bd-8a93-22fb8b326249" providerId="ADAL" clId="{BEC22A98-9690-4075-B486-79CD897E2FA3}" dt="2021-05-14T13:24:23.364" v="8359" actId="478"/>
          <ac:spMkLst>
            <pc:docMk/>
            <pc:sldMk cId="381232963" sldId="5951"/>
            <ac:spMk id="3" creationId="{4AC94D4D-D0F0-4772-8B7E-550CB7863843}"/>
          </ac:spMkLst>
        </pc:spChg>
        <pc:spChg chg="mod">
          <ac:chgData name="Piotr Starczyński" userId="dc30f4bf-33af-43bd-8a93-22fb8b326249" providerId="ADAL" clId="{BEC22A98-9690-4075-B486-79CD897E2FA3}" dt="2021-05-14T13:24:06.444" v="8357" actId="20577"/>
          <ac:spMkLst>
            <pc:docMk/>
            <pc:sldMk cId="381232963" sldId="5951"/>
            <ac:spMk id="8" creationId="{87D307FE-36FF-4255-9BF7-9C6199C1CF41}"/>
          </ac:spMkLst>
        </pc:spChg>
        <pc:spChg chg="add mod">
          <ac:chgData name="Piotr Starczyński" userId="dc30f4bf-33af-43bd-8a93-22fb8b326249" providerId="ADAL" clId="{BEC22A98-9690-4075-B486-79CD897E2FA3}" dt="2021-05-14T13:31:41.773" v="8458" actId="20577"/>
          <ac:spMkLst>
            <pc:docMk/>
            <pc:sldMk cId="381232963" sldId="5951"/>
            <ac:spMk id="26" creationId="{49753A9C-42F6-4DD9-9F09-A840A7BFCEA7}"/>
          </ac:spMkLst>
        </pc:spChg>
        <pc:spChg chg="add mod">
          <ac:chgData name="Piotr Starczyński" userId="dc30f4bf-33af-43bd-8a93-22fb8b326249" providerId="ADAL" clId="{BEC22A98-9690-4075-B486-79CD897E2FA3}" dt="2021-05-14T13:32:04.534" v="8469" actId="20577"/>
          <ac:spMkLst>
            <pc:docMk/>
            <pc:sldMk cId="381232963" sldId="5951"/>
            <ac:spMk id="28" creationId="{1F3EE3CE-4900-4DD6-9865-D9304D06B4EA}"/>
          </ac:spMkLst>
        </pc:spChg>
        <pc:spChg chg="del">
          <ac:chgData name="Piotr Starczyński" userId="dc30f4bf-33af-43bd-8a93-22fb8b326249" providerId="ADAL" clId="{BEC22A98-9690-4075-B486-79CD897E2FA3}" dt="2021-05-14T13:24:19.868" v="8358" actId="478"/>
          <ac:spMkLst>
            <pc:docMk/>
            <pc:sldMk cId="381232963" sldId="5951"/>
            <ac:spMk id="32" creationId="{3A754B8C-77D0-461F-9DEC-802249FF8015}"/>
          </ac:spMkLst>
        </pc:spChg>
        <pc:spChg chg="del">
          <ac:chgData name="Piotr Starczyński" userId="dc30f4bf-33af-43bd-8a93-22fb8b326249" providerId="ADAL" clId="{BEC22A98-9690-4075-B486-79CD897E2FA3}" dt="2021-05-14T13:24:23.364" v="8359" actId="478"/>
          <ac:spMkLst>
            <pc:docMk/>
            <pc:sldMk cId="381232963" sldId="5951"/>
            <ac:spMk id="53" creationId="{0677D9FD-D1FA-4285-BEE9-93D872C436C3}"/>
          </ac:spMkLst>
        </pc:spChg>
        <pc:picChg chg="add mod">
          <ac:chgData name="Piotr Starczyński" userId="dc30f4bf-33af-43bd-8a93-22fb8b326249" providerId="ADAL" clId="{BEC22A98-9690-4075-B486-79CD897E2FA3}" dt="2021-05-14T13:27:00.945" v="8363" actId="1076"/>
          <ac:picMkLst>
            <pc:docMk/>
            <pc:sldMk cId="381232963" sldId="5951"/>
            <ac:picMk id="4" creationId="{CAE30A8C-9796-4B6F-ABDD-8952E468B6B4}"/>
          </ac:picMkLst>
        </pc:picChg>
        <pc:picChg chg="add mod">
          <ac:chgData name="Piotr Starczyński" userId="dc30f4bf-33af-43bd-8a93-22fb8b326249" providerId="ADAL" clId="{BEC22A98-9690-4075-B486-79CD897E2FA3}" dt="2021-05-14T13:27:31.428" v="8367" actId="1076"/>
          <ac:picMkLst>
            <pc:docMk/>
            <pc:sldMk cId="381232963" sldId="5951"/>
            <ac:picMk id="7" creationId="{125C1B77-5412-4274-91EF-DEF38B43F21F}"/>
          </ac:picMkLst>
        </pc:picChg>
        <pc:picChg chg="add del">
          <ac:chgData name="Piotr Starczyński" userId="dc30f4bf-33af-43bd-8a93-22fb8b326249" providerId="ADAL" clId="{BEC22A98-9690-4075-B486-79CD897E2FA3}" dt="2021-05-14T13:28:14.082" v="8369" actId="22"/>
          <ac:picMkLst>
            <pc:docMk/>
            <pc:sldMk cId="381232963" sldId="5951"/>
            <ac:picMk id="10" creationId="{7247AEE1-247A-4BBC-90C9-5EC8C3CE7A1A}"/>
          </ac:picMkLst>
        </pc:picChg>
        <pc:picChg chg="del">
          <ac:chgData name="Piotr Starczyński" userId="dc30f4bf-33af-43bd-8a93-22fb8b326249" providerId="ADAL" clId="{BEC22A98-9690-4075-B486-79CD897E2FA3}" dt="2021-05-14T13:24:24.250" v="8360" actId="478"/>
          <ac:picMkLst>
            <pc:docMk/>
            <pc:sldMk cId="381232963" sldId="5951"/>
            <ac:picMk id="16" creationId="{20543F2F-DDDC-4C27-B0A0-9D97740BA141}"/>
          </ac:picMkLst>
        </pc:picChg>
        <pc:picChg chg="del">
          <ac:chgData name="Piotr Starczyński" userId="dc30f4bf-33af-43bd-8a93-22fb8b326249" providerId="ADAL" clId="{BEC22A98-9690-4075-B486-79CD897E2FA3}" dt="2021-05-14T13:24:23.364" v="8359" actId="478"/>
          <ac:picMkLst>
            <pc:docMk/>
            <pc:sldMk cId="381232963" sldId="5951"/>
            <ac:picMk id="72" creationId="{D609ED5D-F9CB-4C6D-A6DA-9EE27492ABFD}"/>
          </ac:picMkLst>
        </pc:picChg>
        <pc:picChg chg="del">
          <ac:chgData name="Piotr Starczyński" userId="dc30f4bf-33af-43bd-8a93-22fb8b326249" providerId="ADAL" clId="{BEC22A98-9690-4075-B486-79CD897E2FA3}" dt="2021-05-14T13:24:23.364" v="8359" actId="478"/>
          <ac:picMkLst>
            <pc:docMk/>
            <pc:sldMk cId="381232963" sldId="5951"/>
            <ac:picMk id="73" creationId="{392B0CBE-AD2B-4E62-A13C-8F68A414A7F8}"/>
          </ac:picMkLst>
        </pc:picChg>
        <pc:picChg chg="del">
          <ac:chgData name="Piotr Starczyński" userId="dc30f4bf-33af-43bd-8a93-22fb8b326249" providerId="ADAL" clId="{BEC22A98-9690-4075-B486-79CD897E2FA3}" dt="2021-05-14T13:24:23.364" v="8359" actId="478"/>
          <ac:picMkLst>
            <pc:docMk/>
            <pc:sldMk cId="381232963" sldId="5951"/>
            <ac:picMk id="77" creationId="{5AF255EF-B4EE-40D3-813A-D03F7200D57C}"/>
          </ac:picMkLst>
        </pc:picChg>
        <pc:picChg chg="del">
          <ac:chgData name="Piotr Starczyński" userId="dc30f4bf-33af-43bd-8a93-22fb8b326249" providerId="ADAL" clId="{BEC22A98-9690-4075-B486-79CD897E2FA3}" dt="2021-05-14T13:24:23.364" v="8359" actId="478"/>
          <ac:picMkLst>
            <pc:docMk/>
            <pc:sldMk cId="381232963" sldId="5951"/>
            <ac:picMk id="83" creationId="{C4C8DE0C-588F-4D99-B234-56A1B2B93E48}"/>
          </ac:picMkLst>
        </pc:picChg>
        <pc:picChg chg="del">
          <ac:chgData name="Piotr Starczyński" userId="dc30f4bf-33af-43bd-8a93-22fb8b326249" providerId="ADAL" clId="{BEC22A98-9690-4075-B486-79CD897E2FA3}" dt="2021-05-14T13:24:23.364" v="8359" actId="478"/>
          <ac:picMkLst>
            <pc:docMk/>
            <pc:sldMk cId="381232963" sldId="5951"/>
            <ac:picMk id="91" creationId="{675E776B-DD99-406D-A7A8-216A96AE7252}"/>
          </ac:picMkLst>
        </pc:picChg>
        <pc:picChg chg="del">
          <ac:chgData name="Piotr Starczyński" userId="dc30f4bf-33af-43bd-8a93-22fb8b326249" providerId="ADAL" clId="{BEC22A98-9690-4075-B486-79CD897E2FA3}" dt="2021-05-14T13:24:23.364" v="8359" actId="478"/>
          <ac:picMkLst>
            <pc:docMk/>
            <pc:sldMk cId="381232963" sldId="5951"/>
            <ac:picMk id="93" creationId="{E15EE466-1621-426E-95B0-984652C15BDD}"/>
          </ac:picMkLst>
        </pc:picChg>
        <pc:picChg chg="del">
          <ac:chgData name="Piotr Starczyński" userId="dc30f4bf-33af-43bd-8a93-22fb8b326249" providerId="ADAL" clId="{BEC22A98-9690-4075-B486-79CD897E2FA3}" dt="2021-05-14T13:24:23.364" v="8359" actId="478"/>
          <ac:picMkLst>
            <pc:docMk/>
            <pc:sldMk cId="381232963" sldId="5951"/>
            <ac:picMk id="96" creationId="{8E372B8A-1920-42F7-B282-80AB2FF9AA3A}"/>
          </ac:picMkLst>
        </pc:picChg>
        <pc:cxnChg chg="del mod">
          <ac:chgData name="Piotr Starczyński" userId="dc30f4bf-33af-43bd-8a93-22fb8b326249" providerId="ADAL" clId="{BEC22A98-9690-4075-B486-79CD897E2FA3}" dt="2021-05-14T13:24:23.364" v="8359" actId="478"/>
          <ac:cxnSpMkLst>
            <pc:docMk/>
            <pc:sldMk cId="381232963" sldId="5951"/>
            <ac:cxnSpMk id="12" creationId="{02A49102-D8B4-4347-AB84-0DB8595AF236}"/>
          </ac:cxnSpMkLst>
        </pc:cxnChg>
        <pc:cxnChg chg="del mod">
          <ac:chgData name="Piotr Starczyński" userId="dc30f4bf-33af-43bd-8a93-22fb8b326249" providerId="ADAL" clId="{BEC22A98-9690-4075-B486-79CD897E2FA3}" dt="2021-05-14T13:24:23.364" v="8359" actId="478"/>
          <ac:cxnSpMkLst>
            <pc:docMk/>
            <pc:sldMk cId="381232963" sldId="5951"/>
            <ac:cxnSpMk id="85" creationId="{6AD4B0D0-4DA9-4B61-8515-DE9BE3885CF0}"/>
          </ac:cxnSpMkLst>
        </pc:cxnChg>
        <pc:cxnChg chg="del mod">
          <ac:chgData name="Piotr Starczyński" userId="dc30f4bf-33af-43bd-8a93-22fb8b326249" providerId="ADAL" clId="{BEC22A98-9690-4075-B486-79CD897E2FA3}" dt="2021-05-14T13:24:23.364" v="8359" actId="478"/>
          <ac:cxnSpMkLst>
            <pc:docMk/>
            <pc:sldMk cId="381232963" sldId="5951"/>
            <ac:cxnSpMk id="86" creationId="{5CE3C1B0-F55C-484B-A350-681BA81EA529}"/>
          </ac:cxnSpMkLst>
        </pc:cxnChg>
        <pc:cxnChg chg="del">
          <ac:chgData name="Piotr Starczyński" userId="dc30f4bf-33af-43bd-8a93-22fb8b326249" providerId="ADAL" clId="{BEC22A98-9690-4075-B486-79CD897E2FA3}" dt="2021-05-14T13:24:23.364" v="8359" actId="478"/>
          <ac:cxnSpMkLst>
            <pc:docMk/>
            <pc:sldMk cId="381232963" sldId="5951"/>
            <ac:cxnSpMk id="89" creationId="{364E33B0-3263-46E9-8DA2-AFA2897A6389}"/>
          </ac:cxnSpMkLst>
        </pc:cxnChg>
      </pc:sldChg>
      <pc:sldChg chg="add del modTransition">
        <pc:chgData name="Piotr Starczyński" userId="dc30f4bf-33af-43bd-8a93-22fb8b326249" providerId="ADAL" clId="{BEC22A98-9690-4075-B486-79CD897E2FA3}" dt="2021-05-14T12:44:34.050" v="6569"/>
        <pc:sldMkLst>
          <pc:docMk/>
          <pc:sldMk cId="2098012688" sldId="5951"/>
        </pc:sldMkLst>
      </pc:sldChg>
      <pc:sldChg chg="addSp delSp modSp add mod">
        <pc:chgData name="Piotr Starczyński" userId="dc30f4bf-33af-43bd-8a93-22fb8b326249" providerId="ADAL" clId="{BEC22A98-9690-4075-B486-79CD897E2FA3}" dt="2021-05-14T13:45:12.131" v="9554" actId="6549"/>
        <pc:sldMkLst>
          <pc:docMk/>
          <pc:sldMk cId="1180326947" sldId="5952"/>
        </pc:sldMkLst>
        <pc:spChg chg="mod">
          <ac:chgData name="Piotr Starczyński" userId="dc30f4bf-33af-43bd-8a93-22fb8b326249" providerId="ADAL" clId="{BEC22A98-9690-4075-B486-79CD897E2FA3}" dt="2021-05-14T13:28:24.875" v="8384" actId="20577"/>
          <ac:spMkLst>
            <pc:docMk/>
            <pc:sldMk cId="1180326947" sldId="5952"/>
            <ac:spMk id="8" creationId="{87D307FE-36FF-4255-9BF7-9C6199C1CF41}"/>
          </ac:spMkLst>
        </pc:spChg>
        <pc:spChg chg="add mod">
          <ac:chgData name="Piotr Starczyński" userId="dc30f4bf-33af-43bd-8a93-22fb8b326249" providerId="ADAL" clId="{BEC22A98-9690-4075-B486-79CD897E2FA3}" dt="2021-05-14T13:45:12.131" v="9554" actId="6549"/>
          <ac:spMkLst>
            <pc:docMk/>
            <pc:sldMk cId="1180326947" sldId="5952"/>
            <ac:spMk id="9" creationId="{197C7BD2-0DFF-4152-9952-BE073868E15B}"/>
          </ac:spMkLst>
        </pc:spChg>
        <pc:spChg chg="add mod">
          <ac:chgData name="Piotr Starczyński" userId="dc30f4bf-33af-43bd-8a93-22fb8b326249" providerId="ADAL" clId="{BEC22A98-9690-4075-B486-79CD897E2FA3}" dt="2021-05-14T13:44:38.201" v="9512" actId="6549"/>
          <ac:spMkLst>
            <pc:docMk/>
            <pc:sldMk cId="1180326947" sldId="5952"/>
            <ac:spMk id="10" creationId="{89EC9B61-B0CE-449C-8A4A-B92DD14BA24B}"/>
          </ac:spMkLst>
        </pc:spChg>
        <pc:spChg chg="add mod">
          <ac:chgData name="Piotr Starczyński" userId="dc30f4bf-33af-43bd-8a93-22fb8b326249" providerId="ADAL" clId="{BEC22A98-9690-4075-B486-79CD897E2FA3}" dt="2021-05-14T13:44:36.779" v="9511" actId="6549"/>
          <ac:spMkLst>
            <pc:docMk/>
            <pc:sldMk cId="1180326947" sldId="5952"/>
            <ac:spMk id="11" creationId="{07DC6588-89FD-4BC5-9F2E-4A78AE0C71B6}"/>
          </ac:spMkLst>
        </pc:spChg>
        <pc:spChg chg="add mod">
          <ac:chgData name="Piotr Starczyński" userId="dc30f4bf-33af-43bd-8a93-22fb8b326249" providerId="ADAL" clId="{BEC22A98-9690-4075-B486-79CD897E2FA3}" dt="2021-05-14T13:44:35.962" v="9510" actId="6549"/>
          <ac:spMkLst>
            <pc:docMk/>
            <pc:sldMk cId="1180326947" sldId="5952"/>
            <ac:spMk id="12" creationId="{3DB85FB6-06BF-4128-9DFD-14BEB1AC1881}"/>
          </ac:spMkLst>
        </pc:spChg>
        <pc:spChg chg="add mod">
          <ac:chgData name="Piotr Starczyński" userId="dc30f4bf-33af-43bd-8a93-22fb8b326249" providerId="ADAL" clId="{BEC22A98-9690-4075-B486-79CD897E2FA3}" dt="2021-05-14T13:44:34.779" v="9509" actId="6549"/>
          <ac:spMkLst>
            <pc:docMk/>
            <pc:sldMk cId="1180326947" sldId="5952"/>
            <ac:spMk id="13" creationId="{4FA0D7A2-4607-472E-8ED8-21B8BC1FDB28}"/>
          </ac:spMkLst>
        </pc:spChg>
        <pc:spChg chg="add mod">
          <ac:chgData name="Piotr Starczyński" userId="dc30f4bf-33af-43bd-8a93-22fb8b326249" providerId="ADAL" clId="{BEC22A98-9690-4075-B486-79CD897E2FA3}" dt="2021-05-14T13:44:33.058" v="9508" actId="6549"/>
          <ac:spMkLst>
            <pc:docMk/>
            <pc:sldMk cId="1180326947" sldId="5952"/>
            <ac:spMk id="14" creationId="{D1A5FD82-64D4-4A5A-9C76-0252EF9D430C}"/>
          </ac:spMkLst>
        </pc:spChg>
        <pc:spChg chg="add mod">
          <ac:chgData name="Piotr Starczyński" userId="dc30f4bf-33af-43bd-8a93-22fb8b326249" providerId="ADAL" clId="{BEC22A98-9690-4075-B486-79CD897E2FA3}" dt="2021-05-14T13:44:48.636" v="9516" actId="1076"/>
          <ac:spMkLst>
            <pc:docMk/>
            <pc:sldMk cId="1180326947" sldId="5952"/>
            <ac:spMk id="15" creationId="{6DC0F4A8-78D0-47A2-B51C-7C247FC3EEF4}"/>
          </ac:spMkLst>
        </pc:spChg>
        <pc:picChg chg="mod">
          <ac:chgData name="Piotr Starczyński" userId="dc30f4bf-33af-43bd-8a93-22fb8b326249" providerId="ADAL" clId="{BEC22A98-9690-4075-B486-79CD897E2FA3}" dt="2021-05-14T13:29:07.514" v="8387" actId="1076"/>
          <ac:picMkLst>
            <pc:docMk/>
            <pc:sldMk cId="1180326947" sldId="5952"/>
            <ac:picMk id="4" creationId="{CAE30A8C-9796-4B6F-ABDD-8952E468B6B4}"/>
          </ac:picMkLst>
        </pc:picChg>
        <pc:picChg chg="del">
          <ac:chgData name="Piotr Starczyński" userId="dc30f4bf-33af-43bd-8a93-22fb8b326249" providerId="ADAL" clId="{BEC22A98-9690-4075-B486-79CD897E2FA3}" dt="2021-05-14T13:28:27.868" v="8385" actId="478"/>
          <ac:picMkLst>
            <pc:docMk/>
            <pc:sldMk cId="1180326947" sldId="5952"/>
            <ac:picMk id="7" creationId="{125C1B77-5412-4274-91EF-DEF38B43F21F}"/>
          </ac:picMkLst>
        </pc:picChg>
      </pc:sldChg>
      <pc:sldChg chg="delSp add del mod">
        <pc:chgData name="Piotr Starczyński" userId="dc30f4bf-33af-43bd-8a93-22fb8b326249" providerId="ADAL" clId="{BEC22A98-9690-4075-B486-79CD897E2FA3}" dt="2021-05-14T14:06:31.935" v="10081" actId="47"/>
        <pc:sldMkLst>
          <pc:docMk/>
          <pc:sldMk cId="517361235" sldId="5953"/>
        </pc:sldMkLst>
        <pc:picChg chg="del">
          <ac:chgData name="Piotr Starczyński" userId="dc30f4bf-33af-43bd-8a93-22fb8b326249" providerId="ADAL" clId="{BEC22A98-9690-4075-B486-79CD897E2FA3}" dt="2021-05-14T13:32:27.054" v="8472" actId="478"/>
          <ac:picMkLst>
            <pc:docMk/>
            <pc:sldMk cId="517361235" sldId="5953"/>
            <ac:picMk id="4" creationId="{CAE30A8C-9796-4B6F-ABDD-8952E468B6B4}"/>
          </ac:picMkLst>
        </pc:picChg>
        <pc:picChg chg="del">
          <ac:chgData name="Piotr Starczyński" userId="dc30f4bf-33af-43bd-8a93-22fb8b326249" providerId="ADAL" clId="{BEC22A98-9690-4075-B486-79CD897E2FA3}" dt="2021-05-14T13:32:26.686" v="8471" actId="478"/>
          <ac:picMkLst>
            <pc:docMk/>
            <pc:sldMk cId="517361235" sldId="5953"/>
            <ac:picMk id="7" creationId="{125C1B77-5412-4274-91EF-DEF38B43F21F}"/>
          </ac:picMkLst>
        </pc:picChg>
      </pc:sldChg>
      <pc:sldChg chg="addSp delSp modSp add mod">
        <pc:chgData name="Piotr Starczyński" userId="dc30f4bf-33af-43bd-8a93-22fb8b326249" providerId="ADAL" clId="{BEC22A98-9690-4075-B486-79CD897E2FA3}" dt="2021-05-14T13:43:14.127" v="9484" actId="1582"/>
        <pc:sldMkLst>
          <pc:docMk/>
          <pc:sldMk cId="407058914" sldId="5954"/>
        </pc:sldMkLst>
        <pc:spChg chg="del mod">
          <ac:chgData name="Piotr Starczyński" userId="dc30f4bf-33af-43bd-8a93-22fb8b326249" providerId="ADAL" clId="{BEC22A98-9690-4075-B486-79CD897E2FA3}" dt="2021-05-14T13:41:28.024" v="9356" actId="478"/>
          <ac:spMkLst>
            <pc:docMk/>
            <pc:sldMk cId="407058914" sldId="5954"/>
            <ac:spMk id="9" creationId="{197C7BD2-0DFF-4152-9952-BE073868E15B}"/>
          </ac:spMkLst>
        </pc:spChg>
        <pc:picChg chg="del">
          <ac:chgData name="Piotr Starczyński" userId="dc30f4bf-33af-43bd-8a93-22fb8b326249" providerId="ADAL" clId="{BEC22A98-9690-4075-B486-79CD897E2FA3}" dt="2021-05-14T13:41:28.535" v="9357" actId="478"/>
          <ac:picMkLst>
            <pc:docMk/>
            <pc:sldMk cId="407058914" sldId="5954"/>
            <ac:picMk id="4" creationId="{CAE30A8C-9796-4B6F-ABDD-8952E468B6B4}"/>
          </ac:picMkLst>
        </pc:picChg>
        <pc:picChg chg="add mod">
          <ac:chgData name="Piotr Starczyński" userId="dc30f4bf-33af-43bd-8a93-22fb8b326249" providerId="ADAL" clId="{BEC22A98-9690-4075-B486-79CD897E2FA3}" dt="2021-05-14T13:43:14.127" v="9484" actId="1582"/>
          <ac:picMkLst>
            <pc:docMk/>
            <pc:sldMk cId="407058914" sldId="5954"/>
            <ac:picMk id="7" creationId="{E970BFF9-3596-4955-BCCB-238635C60DE7}"/>
          </ac:picMkLst>
        </pc:picChg>
      </pc:sldChg>
      <pc:sldChg chg="add del">
        <pc:chgData name="Piotr Starczyński" userId="dc30f4bf-33af-43bd-8a93-22fb8b326249" providerId="ADAL" clId="{BEC22A98-9690-4075-B486-79CD897E2FA3}" dt="2021-05-14T13:50:10.451" v="9655"/>
        <pc:sldMkLst>
          <pc:docMk/>
          <pc:sldMk cId="1170884054" sldId="5955"/>
        </pc:sldMkLst>
      </pc:sldChg>
      <pc:sldChg chg="modSp add del mod">
        <pc:chgData name="Piotr Starczyński" userId="dc30f4bf-33af-43bd-8a93-22fb8b326249" providerId="ADAL" clId="{BEC22A98-9690-4075-B486-79CD897E2FA3}" dt="2021-05-14T14:40:37.272" v="10514" actId="47"/>
        <pc:sldMkLst>
          <pc:docMk/>
          <pc:sldMk cId="1865246175" sldId="5955"/>
        </pc:sldMkLst>
        <pc:spChg chg="mod">
          <ac:chgData name="Piotr Starczyński" userId="dc30f4bf-33af-43bd-8a93-22fb8b326249" providerId="ADAL" clId="{BEC22A98-9690-4075-B486-79CD897E2FA3}" dt="2021-05-14T14:07:01.650" v="10085" actId="207"/>
          <ac:spMkLst>
            <pc:docMk/>
            <pc:sldMk cId="1865246175" sldId="5955"/>
            <ac:spMk id="4" creationId="{CDF8C385-C77B-4BDF-A059-5CD04A209A35}"/>
          </ac:spMkLst>
        </pc:spChg>
      </pc:sldChg>
      <pc:sldChg chg="add del modTransition">
        <pc:chgData name="Piotr Starczyński" userId="dc30f4bf-33af-43bd-8a93-22fb8b326249" providerId="ADAL" clId="{BEC22A98-9690-4075-B486-79CD897E2FA3}" dt="2021-05-14T14:07:37.907" v="10087"/>
        <pc:sldMkLst>
          <pc:docMk/>
          <pc:sldMk cId="957366445" sldId="5956"/>
        </pc:sldMkLst>
      </pc:sldChg>
      <pc:sldChg chg="modSp add del mod ord">
        <pc:chgData name="Piotr Starczyński" userId="dc30f4bf-33af-43bd-8a93-22fb8b326249" providerId="ADAL" clId="{BEC22A98-9690-4075-B486-79CD897E2FA3}" dt="2021-05-14T14:13:41.838" v="10169" actId="47"/>
        <pc:sldMkLst>
          <pc:docMk/>
          <pc:sldMk cId="2737373131" sldId="5956"/>
        </pc:sldMkLst>
        <pc:spChg chg="mod">
          <ac:chgData name="Piotr Starczyński" userId="dc30f4bf-33af-43bd-8a93-22fb8b326249" providerId="ADAL" clId="{BEC22A98-9690-4075-B486-79CD897E2FA3}" dt="2021-05-14T14:08:35.044" v="10095" actId="20577"/>
          <ac:spMkLst>
            <pc:docMk/>
            <pc:sldMk cId="2737373131" sldId="5956"/>
            <ac:spMk id="8" creationId="{87D307FE-36FF-4255-9BF7-9C6199C1CF41}"/>
          </ac:spMkLst>
        </pc:spChg>
      </pc:sldChg>
      <pc:sldChg chg="addSp delSp modSp add mod">
        <pc:chgData name="Piotr Starczyński" userId="dc30f4bf-33af-43bd-8a93-22fb8b326249" providerId="ADAL" clId="{BEC22A98-9690-4075-B486-79CD897E2FA3}" dt="2021-05-14T14:38:32.827" v="10494" actId="20577"/>
        <pc:sldMkLst>
          <pc:docMk/>
          <pc:sldMk cId="2925337129" sldId="5957"/>
        </pc:sldMkLst>
        <pc:spChg chg="mod">
          <ac:chgData name="Piotr Starczyński" userId="dc30f4bf-33af-43bd-8a93-22fb8b326249" providerId="ADAL" clId="{BEC22A98-9690-4075-B486-79CD897E2FA3}" dt="2021-05-14T14:34:50.698" v="10335" actId="6549"/>
          <ac:spMkLst>
            <pc:docMk/>
            <pc:sldMk cId="2925337129" sldId="5957"/>
            <ac:spMk id="8" creationId="{87D307FE-36FF-4255-9BF7-9C6199C1CF41}"/>
          </ac:spMkLst>
        </pc:spChg>
        <pc:spChg chg="del">
          <ac:chgData name="Piotr Starczyński" userId="dc30f4bf-33af-43bd-8a93-22fb8b326249" providerId="ADAL" clId="{BEC22A98-9690-4075-B486-79CD897E2FA3}" dt="2021-05-14T14:33:47.096" v="10290" actId="478"/>
          <ac:spMkLst>
            <pc:docMk/>
            <pc:sldMk cId="2925337129" sldId="5957"/>
            <ac:spMk id="35" creationId="{648E091C-D5DE-4396-8D0E-102A1DEFE2A7}"/>
          </ac:spMkLst>
        </pc:spChg>
        <pc:spChg chg="add del mod">
          <ac:chgData name="Piotr Starczyński" userId="dc30f4bf-33af-43bd-8a93-22fb8b326249" providerId="ADAL" clId="{BEC22A98-9690-4075-B486-79CD897E2FA3}" dt="2021-05-14T14:33:47.096" v="10290" actId="478"/>
          <ac:spMkLst>
            <pc:docMk/>
            <pc:sldMk cId="2925337129" sldId="5957"/>
            <ac:spMk id="43" creationId="{981B6020-785B-45B4-BA8C-62849DC47456}"/>
          </ac:spMkLst>
        </pc:spChg>
        <pc:spChg chg="add del mod">
          <ac:chgData name="Piotr Starczyński" userId="dc30f4bf-33af-43bd-8a93-22fb8b326249" providerId="ADAL" clId="{BEC22A98-9690-4075-B486-79CD897E2FA3}" dt="2021-05-14T14:34:48.777" v="10334" actId="478"/>
          <ac:spMkLst>
            <pc:docMk/>
            <pc:sldMk cId="2925337129" sldId="5957"/>
            <ac:spMk id="44" creationId="{BD8BB52B-F121-4F78-951D-C87E84567426}"/>
          </ac:spMkLst>
        </pc:spChg>
        <pc:spChg chg="add del mod">
          <ac:chgData name="Piotr Starczyński" userId="dc30f4bf-33af-43bd-8a93-22fb8b326249" providerId="ADAL" clId="{BEC22A98-9690-4075-B486-79CD897E2FA3}" dt="2021-05-14T14:33:40.291" v="10289" actId="478"/>
          <ac:spMkLst>
            <pc:docMk/>
            <pc:sldMk cId="2925337129" sldId="5957"/>
            <ac:spMk id="45" creationId="{D59C777A-8E91-4B54-B545-32B3CAEB3616}"/>
          </ac:spMkLst>
        </pc:spChg>
        <pc:spChg chg="add del mod">
          <ac:chgData name="Piotr Starczyński" userId="dc30f4bf-33af-43bd-8a93-22fb8b326249" providerId="ADAL" clId="{BEC22A98-9690-4075-B486-79CD897E2FA3}" dt="2021-05-14T14:13:54.641" v="10171"/>
          <ac:spMkLst>
            <pc:docMk/>
            <pc:sldMk cId="2925337129" sldId="5957"/>
            <ac:spMk id="46" creationId="{EE0E4A40-1EEB-4D4E-84C7-0EEB7BC4C11C}"/>
          </ac:spMkLst>
        </pc:spChg>
        <pc:spChg chg="add mod">
          <ac:chgData name="Piotr Starczyński" userId="dc30f4bf-33af-43bd-8a93-22fb8b326249" providerId="ADAL" clId="{BEC22A98-9690-4075-B486-79CD897E2FA3}" dt="2021-05-14T14:38:32.827" v="10494" actId="20577"/>
          <ac:spMkLst>
            <pc:docMk/>
            <pc:sldMk cId="2925337129" sldId="5957"/>
            <ac:spMk id="47" creationId="{C5E45AC6-6F3E-4249-AA94-25C0C5E5410C}"/>
          </ac:spMkLst>
        </pc:spChg>
        <pc:spChg chg="add del">
          <ac:chgData name="Piotr Starczyński" userId="dc30f4bf-33af-43bd-8a93-22fb8b326249" providerId="ADAL" clId="{BEC22A98-9690-4075-B486-79CD897E2FA3}" dt="2021-05-14T14:34:41.322" v="10331" actId="22"/>
          <ac:spMkLst>
            <pc:docMk/>
            <pc:sldMk cId="2925337129" sldId="5957"/>
            <ac:spMk id="49" creationId="{20232303-990A-415F-BA24-BE11E3B7D003}"/>
          </ac:spMkLst>
        </pc:spChg>
        <pc:spChg chg="del">
          <ac:chgData name="Piotr Starczyński" userId="dc30f4bf-33af-43bd-8a93-22fb8b326249" providerId="ADAL" clId="{BEC22A98-9690-4075-B486-79CD897E2FA3}" dt="2021-05-14T14:33:47.096" v="10290" actId="478"/>
          <ac:spMkLst>
            <pc:docMk/>
            <pc:sldMk cId="2925337129" sldId="5957"/>
            <ac:spMk id="66" creationId="{367452C9-905E-47E3-A42C-8426E76413F0}"/>
          </ac:spMkLst>
        </pc:spChg>
        <pc:spChg chg="del">
          <ac:chgData name="Piotr Starczyński" userId="dc30f4bf-33af-43bd-8a93-22fb8b326249" providerId="ADAL" clId="{BEC22A98-9690-4075-B486-79CD897E2FA3}" dt="2021-05-14T14:33:47.096" v="10290" actId="478"/>
          <ac:spMkLst>
            <pc:docMk/>
            <pc:sldMk cId="2925337129" sldId="5957"/>
            <ac:spMk id="69" creationId="{64BFBBFE-9DD0-484F-A21B-5866E852972E}"/>
          </ac:spMkLst>
        </pc:spChg>
        <pc:spChg chg="del">
          <ac:chgData name="Piotr Starczyński" userId="dc30f4bf-33af-43bd-8a93-22fb8b326249" providerId="ADAL" clId="{BEC22A98-9690-4075-B486-79CD897E2FA3}" dt="2021-05-14T14:33:47.096" v="10290" actId="478"/>
          <ac:spMkLst>
            <pc:docMk/>
            <pc:sldMk cId="2925337129" sldId="5957"/>
            <ac:spMk id="83" creationId="{8B345D99-8C73-4100-A43E-76BF67819DEE}"/>
          </ac:spMkLst>
        </pc:spChg>
        <pc:spChg chg="del">
          <ac:chgData name="Piotr Starczyński" userId="dc30f4bf-33af-43bd-8a93-22fb8b326249" providerId="ADAL" clId="{BEC22A98-9690-4075-B486-79CD897E2FA3}" dt="2021-05-14T14:33:47.096" v="10290" actId="478"/>
          <ac:spMkLst>
            <pc:docMk/>
            <pc:sldMk cId="2925337129" sldId="5957"/>
            <ac:spMk id="85" creationId="{6A2E697A-DFC8-4DB8-ADDF-3E8B229E96C9}"/>
          </ac:spMkLst>
        </pc:spChg>
        <pc:spChg chg="del">
          <ac:chgData name="Piotr Starczyński" userId="dc30f4bf-33af-43bd-8a93-22fb8b326249" providerId="ADAL" clId="{BEC22A98-9690-4075-B486-79CD897E2FA3}" dt="2021-05-14T14:33:47.096" v="10290" actId="478"/>
          <ac:spMkLst>
            <pc:docMk/>
            <pc:sldMk cId="2925337129" sldId="5957"/>
            <ac:spMk id="93" creationId="{E2ECC0B1-E6A5-43EC-BBD8-FCC9ECF2BAD3}"/>
          </ac:spMkLst>
        </pc:spChg>
        <pc:spChg chg="del">
          <ac:chgData name="Piotr Starczyński" userId="dc30f4bf-33af-43bd-8a93-22fb8b326249" providerId="ADAL" clId="{BEC22A98-9690-4075-B486-79CD897E2FA3}" dt="2021-05-14T14:33:47.096" v="10290" actId="478"/>
          <ac:spMkLst>
            <pc:docMk/>
            <pc:sldMk cId="2925337129" sldId="5957"/>
            <ac:spMk id="95" creationId="{13D12A77-6816-4396-84E9-2313CF592FE8}"/>
          </ac:spMkLst>
        </pc:spChg>
        <pc:spChg chg="add del mod">
          <ac:chgData name="Piotr Starczyński" userId="dc30f4bf-33af-43bd-8a93-22fb8b326249" providerId="ADAL" clId="{BEC22A98-9690-4075-B486-79CD897E2FA3}" dt="2021-05-14T14:33:47.096" v="10290" actId="478"/>
          <ac:spMkLst>
            <pc:docMk/>
            <pc:sldMk cId="2925337129" sldId="5957"/>
            <ac:spMk id="96" creationId="{C88691B0-3248-4EC1-925F-E68263382B4C}"/>
          </ac:spMkLst>
        </pc:spChg>
        <pc:spChg chg="del">
          <ac:chgData name="Piotr Starczyński" userId="dc30f4bf-33af-43bd-8a93-22fb8b326249" providerId="ADAL" clId="{BEC22A98-9690-4075-B486-79CD897E2FA3}" dt="2021-05-14T14:09:04.156" v="10101" actId="478"/>
          <ac:spMkLst>
            <pc:docMk/>
            <pc:sldMk cId="2925337129" sldId="5957"/>
            <ac:spMk id="97" creationId="{C07287F8-BC2B-41CD-8A58-F26BB9585B60}"/>
          </ac:spMkLst>
        </pc:spChg>
        <pc:grpChg chg="add del mod">
          <ac:chgData name="Piotr Starczyński" userId="dc30f4bf-33af-43bd-8a93-22fb8b326249" providerId="ADAL" clId="{BEC22A98-9690-4075-B486-79CD897E2FA3}" dt="2021-05-14T14:35:07.179" v="10339" actId="478"/>
          <ac:grpSpMkLst>
            <pc:docMk/>
            <pc:sldMk cId="2925337129" sldId="5957"/>
            <ac:grpSpMk id="51" creationId="{CA31CB62-3D6A-4B5E-A2D2-F604FEE02839}"/>
          </ac:grpSpMkLst>
        </pc:grpChg>
        <pc:grpChg chg="add del">
          <ac:chgData name="Piotr Starczyński" userId="dc30f4bf-33af-43bd-8a93-22fb8b326249" providerId="ADAL" clId="{BEC22A98-9690-4075-B486-79CD897E2FA3}" dt="2021-05-14T14:33:48.361" v="10291" actId="478"/>
          <ac:grpSpMkLst>
            <pc:docMk/>
            <pc:sldMk cId="2925337129" sldId="5957"/>
            <ac:grpSpMk id="58" creationId="{BC7F6E05-F0F1-42FF-99C6-5C4E292FF75A}"/>
          </ac:grpSpMkLst>
        </pc:grpChg>
        <pc:grpChg chg="add del">
          <ac:chgData name="Piotr Starczyński" userId="dc30f4bf-33af-43bd-8a93-22fb8b326249" providerId="ADAL" clId="{BEC22A98-9690-4075-B486-79CD897E2FA3}" dt="2021-05-14T14:34:47.290" v="10333" actId="478"/>
          <ac:grpSpMkLst>
            <pc:docMk/>
            <pc:sldMk cId="2925337129" sldId="5957"/>
            <ac:grpSpMk id="61" creationId="{9DE23A7E-2579-498B-A234-1B016F8A90AB}"/>
          </ac:grpSpMkLst>
        </pc:grpChg>
        <pc:grpChg chg="del">
          <ac:chgData name="Piotr Starczyński" userId="dc30f4bf-33af-43bd-8a93-22fb8b326249" providerId="ADAL" clId="{BEC22A98-9690-4075-B486-79CD897E2FA3}" dt="2021-05-14T14:33:47.096" v="10290" actId="478"/>
          <ac:grpSpMkLst>
            <pc:docMk/>
            <pc:sldMk cId="2925337129" sldId="5957"/>
            <ac:grpSpMk id="86" creationId="{BFEC2847-DD34-4779-B137-37202439EC1A}"/>
          </ac:grpSpMkLst>
        </pc:grpChg>
        <pc:picChg chg="del">
          <ac:chgData name="Piotr Starczyński" userId="dc30f4bf-33af-43bd-8a93-22fb8b326249" providerId="ADAL" clId="{BEC22A98-9690-4075-B486-79CD897E2FA3}" dt="2021-05-14T14:37:53.425" v="10428" actId="478"/>
          <ac:picMkLst>
            <pc:docMk/>
            <pc:sldMk cId="2925337129" sldId="5957"/>
            <ac:picMk id="82" creationId="{40F0CBAF-64CF-403E-9649-C2115A189D83}"/>
          </ac:picMkLst>
        </pc:picChg>
        <pc:picChg chg="del">
          <ac:chgData name="Piotr Starczyński" userId="dc30f4bf-33af-43bd-8a93-22fb8b326249" providerId="ADAL" clId="{BEC22A98-9690-4075-B486-79CD897E2FA3}" dt="2021-05-14T14:33:47.096" v="10290" actId="478"/>
          <ac:picMkLst>
            <pc:docMk/>
            <pc:sldMk cId="2925337129" sldId="5957"/>
            <ac:picMk id="84" creationId="{A5D76D6A-5732-4414-A6D2-9E19546AFB56}"/>
          </ac:picMkLst>
        </pc:picChg>
        <pc:picChg chg="del">
          <ac:chgData name="Piotr Starczyński" userId="dc30f4bf-33af-43bd-8a93-22fb8b326249" providerId="ADAL" clId="{BEC22A98-9690-4075-B486-79CD897E2FA3}" dt="2021-05-14T14:33:47.096" v="10290" actId="478"/>
          <ac:picMkLst>
            <pc:docMk/>
            <pc:sldMk cId="2925337129" sldId="5957"/>
            <ac:picMk id="103" creationId="{D29AA371-BCF6-42F2-B1F7-F6066B736F7E}"/>
          </ac:picMkLst>
        </pc:picChg>
        <pc:cxnChg chg="mod topLvl">
          <ac:chgData name="Piotr Starczyński" userId="dc30f4bf-33af-43bd-8a93-22fb8b326249" providerId="ADAL" clId="{BEC22A98-9690-4075-B486-79CD897E2FA3}" dt="2021-05-14T14:35:07.179" v="10339" actId="478"/>
          <ac:cxnSpMkLst>
            <pc:docMk/>
            <pc:sldMk cId="2925337129" sldId="5957"/>
            <ac:cxnSpMk id="52" creationId="{FBD5EC2C-EB89-4332-9A9D-A736B260A09A}"/>
          </ac:cxnSpMkLst>
        </pc:cxnChg>
        <pc:cxnChg chg="del mod topLvl">
          <ac:chgData name="Piotr Starczyński" userId="dc30f4bf-33af-43bd-8a93-22fb8b326249" providerId="ADAL" clId="{BEC22A98-9690-4075-B486-79CD897E2FA3}" dt="2021-05-14T14:35:07.179" v="10339" actId="478"/>
          <ac:cxnSpMkLst>
            <pc:docMk/>
            <pc:sldMk cId="2925337129" sldId="5957"/>
            <ac:cxnSpMk id="53" creationId="{0351F5E0-0BC7-4DF0-8CAE-2C4E83FF73E4}"/>
          </ac:cxnSpMkLst>
        </pc:cxnChg>
      </pc:sldChg>
      <pc:sldChg chg="addSp delSp modSp add mod delAnim modAnim">
        <pc:chgData name="Piotr Starczyński" userId="dc30f4bf-33af-43bd-8a93-22fb8b326249" providerId="ADAL" clId="{BEC22A98-9690-4075-B486-79CD897E2FA3}" dt="2021-05-14T14:39:01.728" v="10499" actId="20577"/>
        <pc:sldMkLst>
          <pc:docMk/>
          <pc:sldMk cId="2316733689" sldId="5958"/>
        </pc:sldMkLst>
        <pc:spChg chg="mod">
          <ac:chgData name="Piotr Starczyński" userId="dc30f4bf-33af-43bd-8a93-22fb8b326249" providerId="ADAL" clId="{BEC22A98-9690-4075-B486-79CD897E2FA3}" dt="2021-05-14T14:39:01.728" v="10499" actId="20577"/>
          <ac:spMkLst>
            <pc:docMk/>
            <pc:sldMk cId="2316733689" sldId="5958"/>
            <ac:spMk id="8" creationId="{87D307FE-36FF-4255-9BF7-9C6199C1CF41}"/>
          </ac:spMkLst>
        </pc:spChg>
        <pc:spChg chg="del">
          <ac:chgData name="Piotr Starczyński" userId="dc30f4bf-33af-43bd-8a93-22fb8b326249" providerId="ADAL" clId="{BEC22A98-9690-4075-B486-79CD897E2FA3}" dt="2021-05-14T14:12:07.466" v="10141" actId="478"/>
          <ac:spMkLst>
            <pc:docMk/>
            <pc:sldMk cId="2316733689" sldId="5958"/>
            <ac:spMk id="35" creationId="{648E091C-D5DE-4396-8D0E-102A1DEFE2A7}"/>
          </ac:spMkLst>
        </pc:spChg>
        <pc:spChg chg="del">
          <ac:chgData name="Piotr Starczyński" userId="dc30f4bf-33af-43bd-8a93-22fb8b326249" providerId="ADAL" clId="{BEC22A98-9690-4075-B486-79CD897E2FA3}" dt="2021-05-14T14:13:26.276" v="10168" actId="478"/>
          <ac:spMkLst>
            <pc:docMk/>
            <pc:sldMk cId="2316733689" sldId="5958"/>
            <ac:spMk id="43" creationId="{981B6020-785B-45B4-BA8C-62849DC47456}"/>
          </ac:spMkLst>
        </pc:spChg>
        <pc:spChg chg="del">
          <ac:chgData name="Piotr Starczyński" userId="dc30f4bf-33af-43bd-8a93-22fb8b326249" providerId="ADAL" clId="{BEC22A98-9690-4075-B486-79CD897E2FA3}" dt="2021-05-14T14:13:11.108" v="10162" actId="478"/>
          <ac:spMkLst>
            <pc:docMk/>
            <pc:sldMk cId="2316733689" sldId="5958"/>
            <ac:spMk id="45" creationId="{D59C777A-8E91-4B54-B545-32B3CAEB3616}"/>
          </ac:spMkLst>
        </pc:spChg>
        <pc:spChg chg="add mod">
          <ac:chgData name="Piotr Starczyński" userId="dc30f4bf-33af-43bd-8a93-22fb8b326249" providerId="ADAL" clId="{BEC22A98-9690-4075-B486-79CD897E2FA3}" dt="2021-05-14T14:12:35.610" v="10153" actId="1076"/>
          <ac:spMkLst>
            <pc:docMk/>
            <pc:sldMk cId="2316733689" sldId="5958"/>
            <ac:spMk id="46" creationId="{5A7B5102-359F-4CB3-9D6C-B575BF077D22}"/>
          </ac:spMkLst>
        </pc:spChg>
        <pc:spChg chg="add del mod">
          <ac:chgData name="Piotr Starczyński" userId="dc30f4bf-33af-43bd-8a93-22fb8b326249" providerId="ADAL" clId="{BEC22A98-9690-4075-B486-79CD897E2FA3}" dt="2021-05-14T14:14:19.372" v="10176" actId="478"/>
          <ac:spMkLst>
            <pc:docMk/>
            <pc:sldMk cId="2316733689" sldId="5958"/>
            <ac:spMk id="47" creationId="{D15D1065-DF77-454D-84C2-CC715035F366}"/>
          </ac:spMkLst>
        </pc:spChg>
        <pc:spChg chg="add del mod">
          <ac:chgData name="Piotr Starczyński" userId="dc30f4bf-33af-43bd-8a93-22fb8b326249" providerId="ADAL" clId="{BEC22A98-9690-4075-B486-79CD897E2FA3}" dt="2021-05-14T14:12:45.907" v="10156" actId="478"/>
          <ac:spMkLst>
            <pc:docMk/>
            <pc:sldMk cId="2316733689" sldId="5958"/>
            <ac:spMk id="48" creationId="{F02BCF0A-232A-42E8-8720-524F831C145E}"/>
          </ac:spMkLst>
        </pc:spChg>
        <pc:spChg chg="add del mod">
          <ac:chgData name="Piotr Starczyński" userId="dc30f4bf-33af-43bd-8a93-22fb8b326249" providerId="ADAL" clId="{BEC22A98-9690-4075-B486-79CD897E2FA3}" dt="2021-05-14T14:12:45.907" v="10156" actId="478"/>
          <ac:spMkLst>
            <pc:docMk/>
            <pc:sldMk cId="2316733689" sldId="5958"/>
            <ac:spMk id="49" creationId="{4E66F288-1BAC-4235-8CBA-3BD5251D5EB3}"/>
          </ac:spMkLst>
        </pc:spChg>
        <pc:spChg chg="mod">
          <ac:chgData name="Piotr Starczyński" userId="dc30f4bf-33af-43bd-8a93-22fb8b326249" providerId="ADAL" clId="{BEC22A98-9690-4075-B486-79CD897E2FA3}" dt="2021-05-14T14:12:50.361" v="10157" actId="14100"/>
          <ac:spMkLst>
            <pc:docMk/>
            <pc:sldMk cId="2316733689" sldId="5958"/>
            <ac:spMk id="50" creationId="{DD175811-9E70-4666-AE81-F491B41A6ECF}"/>
          </ac:spMkLst>
        </pc:spChg>
        <pc:spChg chg="add del mod">
          <ac:chgData name="Piotr Starczyński" userId="dc30f4bf-33af-43bd-8a93-22fb8b326249" providerId="ADAL" clId="{BEC22A98-9690-4075-B486-79CD897E2FA3}" dt="2021-05-14T14:14:26.339" v="10178" actId="478"/>
          <ac:spMkLst>
            <pc:docMk/>
            <pc:sldMk cId="2316733689" sldId="5958"/>
            <ac:spMk id="51" creationId="{3403980D-97C2-4833-A67F-1D347BA2C41E}"/>
          </ac:spMkLst>
        </pc:spChg>
        <pc:spChg chg="add mod">
          <ac:chgData name="Piotr Starczyński" userId="dc30f4bf-33af-43bd-8a93-22fb8b326249" providerId="ADAL" clId="{BEC22A98-9690-4075-B486-79CD897E2FA3}" dt="2021-05-14T14:14:23.007" v="10177" actId="1038"/>
          <ac:spMkLst>
            <pc:docMk/>
            <pc:sldMk cId="2316733689" sldId="5958"/>
            <ac:spMk id="52" creationId="{B9FB0FC4-4FAB-4F1A-AE03-03FAA399780A}"/>
          </ac:spMkLst>
        </pc:spChg>
        <pc:spChg chg="add del mod">
          <ac:chgData name="Piotr Starczyński" userId="dc30f4bf-33af-43bd-8a93-22fb8b326249" providerId="ADAL" clId="{BEC22A98-9690-4075-B486-79CD897E2FA3}" dt="2021-05-14T14:14:26.339" v="10178" actId="478"/>
          <ac:spMkLst>
            <pc:docMk/>
            <pc:sldMk cId="2316733689" sldId="5958"/>
            <ac:spMk id="53" creationId="{8AA491C6-1F33-4FAF-97F4-53CEF0C86820}"/>
          </ac:spMkLst>
        </pc:spChg>
        <pc:spChg chg="add del mod">
          <ac:chgData name="Piotr Starczyński" userId="dc30f4bf-33af-43bd-8a93-22fb8b326249" providerId="ADAL" clId="{BEC22A98-9690-4075-B486-79CD897E2FA3}" dt="2021-05-14T14:14:18.498" v="10175" actId="478"/>
          <ac:spMkLst>
            <pc:docMk/>
            <pc:sldMk cId="2316733689" sldId="5958"/>
            <ac:spMk id="54" creationId="{1C9208BB-D875-4667-BD03-DC8ADC07846F}"/>
          </ac:spMkLst>
        </pc:spChg>
        <pc:spChg chg="add del mod">
          <ac:chgData name="Piotr Starczyński" userId="dc30f4bf-33af-43bd-8a93-22fb8b326249" providerId="ADAL" clId="{BEC22A98-9690-4075-B486-79CD897E2FA3}" dt="2021-05-14T14:14:33.466" v="10180"/>
          <ac:spMkLst>
            <pc:docMk/>
            <pc:sldMk cId="2316733689" sldId="5958"/>
            <ac:spMk id="55" creationId="{26BFF029-55B0-431F-B37A-8B134B1D0B71}"/>
          </ac:spMkLst>
        </pc:spChg>
        <pc:spChg chg="add del mod">
          <ac:chgData name="Piotr Starczyński" userId="dc30f4bf-33af-43bd-8a93-22fb8b326249" providerId="ADAL" clId="{BEC22A98-9690-4075-B486-79CD897E2FA3}" dt="2021-05-14T14:14:39.644" v="10183" actId="478"/>
          <ac:spMkLst>
            <pc:docMk/>
            <pc:sldMk cId="2316733689" sldId="5958"/>
            <ac:spMk id="56" creationId="{FB7D286E-EF2C-4662-B66A-E7E0F39580AD}"/>
          </ac:spMkLst>
        </pc:spChg>
        <pc:spChg chg="add mod">
          <ac:chgData name="Piotr Starczyński" userId="dc30f4bf-33af-43bd-8a93-22fb8b326249" providerId="ADAL" clId="{BEC22A98-9690-4075-B486-79CD897E2FA3}" dt="2021-05-14T14:14:46.723" v="10185" actId="1076"/>
          <ac:spMkLst>
            <pc:docMk/>
            <pc:sldMk cId="2316733689" sldId="5958"/>
            <ac:spMk id="57" creationId="{A65356A7-3DFE-4B0D-84B8-5EDA113D83E4}"/>
          </ac:spMkLst>
        </pc:spChg>
        <pc:spChg chg="add mod">
          <ac:chgData name="Piotr Starczyński" userId="dc30f4bf-33af-43bd-8a93-22fb8b326249" providerId="ADAL" clId="{BEC22A98-9690-4075-B486-79CD897E2FA3}" dt="2021-05-14T14:14:50.567" v="10186" actId="571"/>
          <ac:spMkLst>
            <pc:docMk/>
            <pc:sldMk cId="2316733689" sldId="5958"/>
            <ac:spMk id="65" creationId="{EBBC91E2-8A45-4EE8-B647-60C092F3071D}"/>
          </ac:spMkLst>
        </pc:spChg>
        <pc:spChg chg="del">
          <ac:chgData name="Piotr Starczyński" userId="dc30f4bf-33af-43bd-8a93-22fb8b326249" providerId="ADAL" clId="{BEC22A98-9690-4075-B486-79CD897E2FA3}" dt="2021-05-14T14:12:30.075" v="10150" actId="478"/>
          <ac:spMkLst>
            <pc:docMk/>
            <pc:sldMk cId="2316733689" sldId="5958"/>
            <ac:spMk id="72" creationId="{26E6E41D-0252-4080-AE64-0A405195A77F}"/>
          </ac:spMkLst>
        </pc:spChg>
        <pc:spChg chg="add mod">
          <ac:chgData name="Piotr Starczyński" userId="dc30f4bf-33af-43bd-8a93-22fb8b326249" providerId="ADAL" clId="{BEC22A98-9690-4075-B486-79CD897E2FA3}" dt="2021-05-14T14:16:29.593" v="10191" actId="1076"/>
          <ac:spMkLst>
            <pc:docMk/>
            <pc:sldMk cId="2316733689" sldId="5958"/>
            <ac:spMk id="78" creationId="{1C3F0205-7D3E-47A7-8108-9C25BD49ABBD}"/>
          </ac:spMkLst>
        </pc:spChg>
        <pc:spChg chg="add del mod">
          <ac:chgData name="Piotr Starczyński" userId="dc30f4bf-33af-43bd-8a93-22fb8b326249" providerId="ADAL" clId="{BEC22A98-9690-4075-B486-79CD897E2FA3}" dt="2021-05-14T14:17:21.410" v="10200" actId="478"/>
          <ac:spMkLst>
            <pc:docMk/>
            <pc:sldMk cId="2316733689" sldId="5958"/>
            <ac:spMk id="80" creationId="{F806D448-776F-407D-AA0A-D3203E59D49D}"/>
          </ac:spMkLst>
        </pc:spChg>
        <pc:spChg chg="del">
          <ac:chgData name="Piotr Starczyński" userId="dc30f4bf-33af-43bd-8a93-22fb8b326249" providerId="ADAL" clId="{BEC22A98-9690-4075-B486-79CD897E2FA3}" dt="2021-05-14T14:12:05.925" v="10139" actId="478"/>
          <ac:spMkLst>
            <pc:docMk/>
            <pc:sldMk cId="2316733689" sldId="5958"/>
            <ac:spMk id="85" creationId="{6A2E697A-DFC8-4DB8-ADDF-3E8B229E96C9}"/>
          </ac:spMkLst>
        </pc:spChg>
        <pc:spChg chg="del">
          <ac:chgData name="Piotr Starczyński" userId="dc30f4bf-33af-43bd-8a93-22fb8b326249" providerId="ADAL" clId="{BEC22A98-9690-4075-B486-79CD897E2FA3}" dt="2021-05-14T14:12:31.331" v="10151" actId="478"/>
          <ac:spMkLst>
            <pc:docMk/>
            <pc:sldMk cId="2316733689" sldId="5958"/>
            <ac:spMk id="94" creationId="{DE8D31C5-EC1B-44EC-85E1-B8163D7C46F2}"/>
          </ac:spMkLst>
        </pc:spChg>
        <pc:spChg chg="del">
          <ac:chgData name="Piotr Starczyński" userId="dc30f4bf-33af-43bd-8a93-22fb8b326249" providerId="ADAL" clId="{BEC22A98-9690-4075-B486-79CD897E2FA3}" dt="2021-05-14T14:12:09.267" v="10142" actId="478"/>
          <ac:spMkLst>
            <pc:docMk/>
            <pc:sldMk cId="2316733689" sldId="5958"/>
            <ac:spMk id="95" creationId="{13D12A77-6816-4396-84E9-2313CF592FE8}"/>
          </ac:spMkLst>
        </pc:spChg>
        <pc:spChg chg="del">
          <ac:chgData name="Piotr Starczyński" userId="dc30f4bf-33af-43bd-8a93-22fb8b326249" providerId="ADAL" clId="{BEC22A98-9690-4075-B486-79CD897E2FA3}" dt="2021-05-14T14:13:23.620" v="10166" actId="478"/>
          <ac:spMkLst>
            <pc:docMk/>
            <pc:sldMk cId="2316733689" sldId="5958"/>
            <ac:spMk id="96" creationId="{C88691B0-3248-4EC1-925F-E68263382B4C}"/>
          </ac:spMkLst>
        </pc:spChg>
        <pc:spChg chg="add mod">
          <ac:chgData name="Piotr Starczyński" userId="dc30f4bf-33af-43bd-8a93-22fb8b326249" providerId="ADAL" clId="{BEC22A98-9690-4075-B486-79CD897E2FA3}" dt="2021-05-14T14:16:54.207" v="10195"/>
          <ac:spMkLst>
            <pc:docMk/>
            <pc:sldMk cId="2316733689" sldId="5958"/>
            <ac:spMk id="97" creationId="{0D6C8686-728D-477B-82B3-E8CFE77F5D80}"/>
          </ac:spMkLst>
        </pc:spChg>
        <pc:spChg chg="add mod">
          <ac:chgData name="Piotr Starczyński" userId="dc30f4bf-33af-43bd-8a93-22fb8b326249" providerId="ADAL" clId="{BEC22A98-9690-4075-B486-79CD897E2FA3}" dt="2021-05-14T14:16:54.207" v="10195"/>
          <ac:spMkLst>
            <pc:docMk/>
            <pc:sldMk cId="2316733689" sldId="5958"/>
            <ac:spMk id="100" creationId="{58A2A05F-BEAB-4E0D-96A3-F95730809141}"/>
          </ac:spMkLst>
        </pc:spChg>
        <pc:spChg chg="add mod">
          <ac:chgData name="Piotr Starczyński" userId="dc30f4bf-33af-43bd-8a93-22fb8b326249" providerId="ADAL" clId="{BEC22A98-9690-4075-B486-79CD897E2FA3}" dt="2021-05-14T14:17:05.799" v="10196"/>
          <ac:spMkLst>
            <pc:docMk/>
            <pc:sldMk cId="2316733689" sldId="5958"/>
            <ac:spMk id="105" creationId="{9C9B5CE8-E599-4DD1-881B-314D65BEA933}"/>
          </ac:spMkLst>
        </pc:spChg>
        <pc:spChg chg="add mod">
          <ac:chgData name="Piotr Starczyński" userId="dc30f4bf-33af-43bd-8a93-22fb8b326249" providerId="ADAL" clId="{BEC22A98-9690-4075-B486-79CD897E2FA3}" dt="2021-05-14T14:19:36.144" v="10241" actId="1035"/>
          <ac:spMkLst>
            <pc:docMk/>
            <pc:sldMk cId="2316733689" sldId="5958"/>
            <ac:spMk id="106" creationId="{762D3C2E-33C4-41D0-A45E-3810855D5DFD}"/>
          </ac:spMkLst>
        </pc:spChg>
        <pc:spChg chg="add mod">
          <ac:chgData name="Piotr Starczyński" userId="dc30f4bf-33af-43bd-8a93-22fb8b326249" providerId="ADAL" clId="{BEC22A98-9690-4075-B486-79CD897E2FA3}" dt="2021-05-14T14:19:20.152" v="10238" actId="1037"/>
          <ac:spMkLst>
            <pc:docMk/>
            <pc:sldMk cId="2316733689" sldId="5958"/>
            <ac:spMk id="107" creationId="{E0FFDC45-E946-451F-872E-7789EC07963D}"/>
          </ac:spMkLst>
        </pc:spChg>
        <pc:spChg chg="add del mod">
          <ac:chgData name="Piotr Starczyński" userId="dc30f4bf-33af-43bd-8a93-22fb8b326249" providerId="ADAL" clId="{BEC22A98-9690-4075-B486-79CD897E2FA3}" dt="2021-05-14T14:19:22.786" v="10239" actId="478"/>
          <ac:spMkLst>
            <pc:docMk/>
            <pc:sldMk cId="2316733689" sldId="5958"/>
            <ac:spMk id="108" creationId="{22545FE8-0977-40BD-BA5A-502C39F6367F}"/>
          </ac:spMkLst>
        </pc:spChg>
        <pc:spChg chg="add mod">
          <ac:chgData name="Piotr Starczyński" userId="dc30f4bf-33af-43bd-8a93-22fb8b326249" providerId="ADAL" clId="{BEC22A98-9690-4075-B486-79CD897E2FA3}" dt="2021-05-14T14:19:14.360" v="10237" actId="1037"/>
          <ac:spMkLst>
            <pc:docMk/>
            <pc:sldMk cId="2316733689" sldId="5958"/>
            <ac:spMk id="109" creationId="{E4B3A836-9838-42AB-9A3E-09ABAA272517}"/>
          </ac:spMkLst>
        </pc:spChg>
        <pc:spChg chg="add mod">
          <ac:chgData name="Piotr Starczyński" userId="dc30f4bf-33af-43bd-8a93-22fb8b326249" providerId="ADAL" clId="{BEC22A98-9690-4075-B486-79CD897E2FA3}" dt="2021-05-14T14:19:47.582" v="10243" actId="1076"/>
          <ac:spMkLst>
            <pc:docMk/>
            <pc:sldMk cId="2316733689" sldId="5958"/>
            <ac:spMk id="110" creationId="{FC882F3C-BF94-4888-B593-EA0F3593743B}"/>
          </ac:spMkLst>
        </pc:spChg>
        <pc:grpChg chg="del">
          <ac:chgData name="Piotr Starczyński" userId="dc30f4bf-33af-43bd-8a93-22fb8b326249" providerId="ADAL" clId="{BEC22A98-9690-4075-B486-79CD897E2FA3}" dt="2021-05-14T14:13:24.266" v="10167" actId="478"/>
          <ac:grpSpMkLst>
            <pc:docMk/>
            <pc:sldMk cId="2316733689" sldId="5958"/>
            <ac:grpSpMk id="58" creationId="{BC7F6E05-F0F1-42FF-99C6-5C4E292FF75A}"/>
          </ac:grpSpMkLst>
        </pc:grpChg>
        <pc:grpChg chg="add del">
          <ac:chgData name="Piotr Starczyński" userId="dc30f4bf-33af-43bd-8a93-22fb8b326249" providerId="ADAL" clId="{BEC22A98-9690-4075-B486-79CD897E2FA3}" dt="2021-05-14T14:13:17.149" v="10165" actId="478"/>
          <ac:grpSpMkLst>
            <pc:docMk/>
            <pc:sldMk cId="2316733689" sldId="5958"/>
            <ac:grpSpMk id="61" creationId="{9DE23A7E-2579-498B-A234-1B016F8A90AB}"/>
          </ac:grpSpMkLst>
        </pc:grpChg>
        <pc:grpChg chg="del">
          <ac:chgData name="Piotr Starczyński" userId="dc30f4bf-33af-43bd-8a93-22fb8b326249" providerId="ADAL" clId="{BEC22A98-9690-4075-B486-79CD897E2FA3}" dt="2021-05-14T14:12:31.947" v="10152" actId="478"/>
          <ac:grpSpMkLst>
            <pc:docMk/>
            <pc:sldMk cId="2316733689" sldId="5958"/>
            <ac:grpSpMk id="73" creationId="{2266C183-F8C6-4742-A067-57AAEFED7225}"/>
          </ac:grpSpMkLst>
        </pc:grpChg>
        <pc:grpChg chg="add del mod">
          <ac:chgData name="Piotr Starczyński" userId="dc30f4bf-33af-43bd-8a93-22fb8b326249" providerId="ADAL" clId="{BEC22A98-9690-4075-B486-79CD897E2FA3}" dt="2021-05-14T14:18:29.705" v="10206" actId="165"/>
          <ac:grpSpMkLst>
            <pc:docMk/>
            <pc:sldMk cId="2316733689" sldId="5958"/>
            <ac:grpSpMk id="81" creationId="{765BC161-E0A2-4810-B680-2FCA021FB044}"/>
          </ac:grpSpMkLst>
        </pc:grpChg>
        <pc:grpChg chg="del">
          <ac:chgData name="Piotr Starczyński" userId="dc30f4bf-33af-43bd-8a93-22fb8b326249" providerId="ADAL" clId="{BEC22A98-9690-4075-B486-79CD897E2FA3}" dt="2021-05-14T14:12:06.484" v="10140" actId="478"/>
          <ac:grpSpMkLst>
            <pc:docMk/>
            <pc:sldMk cId="2316733689" sldId="5958"/>
            <ac:grpSpMk id="86" creationId="{BFEC2847-DD34-4779-B137-37202439EC1A}"/>
          </ac:grpSpMkLst>
        </pc:grpChg>
        <pc:grpChg chg="add del mod">
          <ac:chgData name="Piotr Starczyński" userId="dc30f4bf-33af-43bd-8a93-22fb8b326249" providerId="ADAL" clId="{BEC22A98-9690-4075-B486-79CD897E2FA3}" dt="2021-05-14T14:18:24.499" v="10205" actId="165"/>
          <ac:grpSpMkLst>
            <pc:docMk/>
            <pc:sldMk cId="2316733689" sldId="5958"/>
            <ac:grpSpMk id="101" creationId="{5661A1C6-2C89-420E-A4BA-255DE225E327}"/>
          </ac:grpSpMkLst>
        </pc:grpChg>
        <pc:cxnChg chg="del topLvl">
          <ac:chgData name="Piotr Starczyński" userId="dc30f4bf-33af-43bd-8a93-22fb8b326249" providerId="ADAL" clId="{BEC22A98-9690-4075-B486-79CD897E2FA3}" dt="2021-05-14T14:13:17.149" v="10165" actId="478"/>
          <ac:cxnSpMkLst>
            <pc:docMk/>
            <pc:sldMk cId="2316733689" sldId="5958"/>
            <ac:cxnSpMk id="62" creationId="{C101803A-0F30-4C52-8C07-83D1A9ECF618}"/>
          </ac:cxnSpMkLst>
        </pc:cxnChg>
        <pc:cxnChg chg="del topLvl">
          <ac:chgData name="Piotr Starczyński" userId="dc30f4bf-33af-43bd-8a93-22fb8b326249" providerId="ADAL" clId="{BEC22A98-9690-4075-B486-79CD897E2FA3}" dt="2021-05-14T14:32:36.057" v="10273" actId="478"/>
          <ac:cxnSpMkLst>
            <pc:docMk/>
            <pc:sldMk cId="2316733689" sldId="5958"/>
            <ac:cxnSpMk id="63" creationId="{FABC0E9D-F13B-4C5B-90B5-212F1F8708CE}"/>
          </ac:cxnSpMkLst>
        </pc:cxnChg>
        <pc:cxnChg chg="add del mod">
          <ac:chgData name="Piotr Starczyński" userId="dc30f4bf-33af-43bd-8a93-22fb8b326249" providerId="ADAL" clId="{BEC22A98-9690-4075-B486-79CD897E2FA3}" dt="2021-05-14T14:17:18.314" v="10199" actId="478"/>
          <ac:cxnSpMkLst>
            <pc:docMk/>
            <pc:sldMk cId="2316733689" sldId="5958"/>
            <ac:cxnSpMk id="79" creationId="{4AD01AA0-2DC6-425D-9CE1-B9D9E5BCC29C}"/>
          </ac:cxnSpMkLst>
        </pc:cxnChg>
        <pc:cxnChg chg="mod topLvl">
          <ac:chgData name="Piotr Starczyński" userId="dc30f4bf-33af-43bd-8a93-22fb8b326249" providerId="ADAL" clId="{BEC22A98-9690-4075-B486-79CD897E2FA3}" dt="2021-05-14T14:18:29.705" v="10206" actId="165"/>
          <ac:cxnSpMkLst>
            <pc:docMk/>
            <pc:sldMk cId="2316733689" sldId="5958"/>
            <ac:cxnSpMk id="91" creationId="{D32B497A-77FC-450B-A766-6389EFFF171D}"/>
          </ac:cxnSpMkLst>
        </pc:cxnChg>
        <pc:cxnChg chg="mod topLvl">
          <ac:chgData name="Piotr Starczyński" userId="dc30f4bf-33af-43bd-8a93-22fb8b326249" providerId="ADAL" clId="{BEC22A98-9690-4075-B486-79CD897E2FA3}" dt="2021-05-14T14:18:29.705" v="10206" actId="165"/>
          <ac:cxnSpMkLst>
            <pc:docMk/>
            <pc:sldMk cId="2316733689" sldId="5958"/>
            <ac:cxnSpMk id="92" creationId="{20F507A0-A231-4395-AC76-48199379DDCD}"/>
          </ac:cxnSpMkLst>
        </pc:cxnChg>
        <pc:cxnChg chg="mod topLvl">
          <ac:chgData name="Piotr Starczyński" userId="dc30f4bf-33af-43bd-8a93-22fb8b326249" providerId="ADAL" clId="{BEC22A98-9690-4075-B486-79CD897E2FA3}" dt="2021-05-14T14:18:24.499" v="10205" actId="165"/>
          <ac:cxnSpMkLst>
            <pc:docMk/>
            <pc:sldMk cId="2316733689" sldId="5958"/>
            <ac:cxnSpMk id="102" creationId="{1E401B23-3B49-4030-A06A-EE6EBCF75F7B}"/>
          </ac:cxnSpMkLst>
        </pc:cxnChg>
        <pc:cxnChg chg="mod topLvl">
          <ac:chgData name="Piotr Starczyński" userId="dc30f4bf-33af-43bd-8a93-22fb8b326249" providerId="ADAL" clId="{BEC22A98-9690-4075-B486-79CD897E2FA3}" dt="2021-05-14T14:32:38.707" v="10274" actId="1076"/>
          <ac:cxnSpMkLst>
            <pc:docMk/>
            <pc:sldMk cId="2316733689" sldId="5958"/>
            <ac:cxnSpMk id="104" creationId="{09F64D4B-6014-481F-A7CF-0B474AF0602A}"/>
          </ac:cxnSpMkLst>
        </pc:cxnChg>
      </pc:sldChg>
      <pc:sldChg chg="delSp modSp add mod">
        <pc:chgData name="Piotr Starczyński" userId="dc30f4bf-33af-43bd-8a93-22fb8b326249" providerId="ADAL" clId="{BEC22A98-9690-4075-B486-79CD897E2FA3}" dt="2021-05-14T14:38:02.479" v="10429" actId="1076"/>
        <pc:sldMkLst>
          <pc:docMk/>
          <pc:sldMk cId="2132323363" sldId="5959"/>
        </pc:sldMkLst>
        <pc:spChg chg="mod">
          <ac:chgData name="Piotr Starczyński" userId="dc30f4bf-33af-43bd-8a93-22fb8b326249" providerId="ADAL" clId="{BEC22A98-9690-4075-B486-79CD897E2FA3}" dt="2021-05-14T14:35:26.130" v="10343" actId="20577"/>
          <ac:spMkLst>
            <pc:docMk/>
            <pc:sldMk cId="2132323363" sldId="5959"/>
            <ac:spMk id="8" creationId="{87D307FE-36FF-4255-9BF7-9C6199C1CF41}"/>
          </ac:spMkLst>
        </pc:spChg>
        <pc:spChg chg="del">
          <ac:chgData name="Piotr Starczyński" userId="dc30f4bf-33af-43bd-8a93-22fb8b326249" providerId="ADAL" clId="{BEC22A98-9690-4075-B486-79CD897E2FA3}" dt="2021-05-14T14:35:19.563" v="10340" actId="478"/>
          <ac:spMkLst>
            <pc:docMk/>
            <pc:sldMk cId="2132323363" sldId="5959"/>
            <ac:spMk id="45" creationId="{D59C777A-8E91-4B54-B545-32B3CAEB3616}"/>
          </ac:spMkLst>
        </pc:spChg>
        <pc:spChg chg="mod">
          <ac:chgData name="Piotr Starczyński" userId="dc30f4bf-33af-43bd-8a93-22fb8b326249" providerId="ADAL" clId="{BEC22A98-9690-4075-B486-79CD897E2FA3}" dt="2021-05-14T14:38:02.479" v="10429" actId="1076"/>
          <ac:spMkLst>
            <pc:docMk/>
            <pc:sldMk cId="2132323363" sldId="5959"/>
            <ac:spMk id="47" creationId="{C5E45AC6-6F3E-4249-AA94-25C0C5E5410C}"/>
          </ac:spMkLst>
        </pc:spChg>
        <pc:grpChg chg="del">
          <ac:chgData name="Piotr Starczyński" userId="dc30f4bf-33af-43bd-8a93-22fb8b326249" providerId="ADAL" clId="{BEC22A98-9690-4075-B486-79CD897E2FA3}" dt="2021-05-14T14:35:21.689" v="10341" actId="478"/>
          <ac:grpSpMkLst>
            <pc:docMk/>
            <pc:sldMk cId="2132323363" sldId="5959"/>
            <ac:grpSpMk id="61" creationId="{9DE23A7E-2579-498B-A234-1B016F8A90AB}"/>
          </ac:grpSpMkLst>
        </pc:grpChg>
        <pc:picChg chg="del">
          <ac:chgData name="Piotr Starczyński" userId="dc30f4bf-33af-43bd-8a93-22fb8b326249" providerId="ADAL" clId="{BEC22A98-9690-4075-B486-79CD897E2FA3}" dt="2021-05-14T14:35:32.602" v="10346" actId="478"/>
          <ac:picMkLst>
            <pc:docMk/>
            <pc:sldMk cId="2132323363" sldId="5959"/>
            <ac:picMk id="82" creationId="{40F0CBAF-64CF-403E-9649-C2115A189D83}"/>
          </ac:picMkLst>
        </pc:picChg>
        <pc:cxnChg chg="del topLvl">
          <ac:chgData name="Piotr Starczyński" userId="dc30f4bf-33af-43bd-8a93-22fb8b326249" providerId="ADAL" clId="{BEC22A98-9690-4075-B486-79CD897E2FA3}" dt="2021-05-14T14:35:21.689" v="10341" actId="478"/>
          <ac:cxnSpMkLst>
            <pc:docMk/>
            <pc:sldMk cId="2132323363" sldId="5959"/>
            <ac:cxnSpMk id="62" creationId="{C101803A-0F30-4C52-8C07-83D1A9ECF618}"/>
          </ac:cxnSpMkLst>
        </pc:cxnChg>
        <pc:cxnChg chg="topLvl">
          <ac:chgData name="Piotr Starczyński" userId="dc30f4bf-33af-43bd-8a93-22fb8b326249" providerId="ADAL" clId="{BEC22A98-9690-4075-B486-79CD897E2FA3}" dt="2021-05-14T14:35:21.689" v="10341" actId="478"/>
          <ac:cxnSpMkLst>
            <pc:docMk/>
            <pc:sldMk cId="2132323363" sldId="5959"/>
            <ac:cxnSpMk id="63" creationId="{FABC0E9D-F13B-4C5B-90B5-212F1F8708CE}"/>
          </ac:cxnSpMkLst>
        </pc:cxnChg>
      </pc:sldChg>
      <pc:sldChg chg="modSp add mod">
        <pc:chgData name="Piotr Starczyński" userId="dc30f4bf-33af-43bd-8a93-22fb8b326249" providerId="ADAL" clId="{BEC22A98-9690-4075-B486-79CD897E2FA3}" dt="2021-05-14T14:40:17.272" v="10513" actId="20577"/>
        <pc:sldMkLst>
          <pc:docMk/>
          <pc:sldMk cId="2223840095" sldId="5960"/>
        </pc:sldMkLst>
        <pc:spChg chg="mod">
          <ac:chgData name="Piotr Starczyński" userId="dc30f4bf-33af-43bd-8a93-22fb8b326249" providerId="ADAL" clId="{BEC22A98-9690-4075-B486-79CD897E2FA3}" dt="2021-05-14T14:40:17.272" v="10513" actId="20577"/>
          <ac:spMkLst>
            <pc:docMk/>
            <pc:sldMk cId="2223840095" sldId="5960"/>
            <ac:spMk id="4" creationId="{CDF8C385-C77B-4BDF-A059-5CD04A209A35}"/>
          </ac:spMkLst>
        </pc:spChg>
      </pc:sldChg>
      <pc:sldChg chg="add del">
        <pc:chgData name="Piotr Starczyński" userId="dc30f4bf-33af-43bd-8a93-22fb8b326249" providerId="ADAL" clId="{BEC22A98-9690-4075-B486-79CD897E2FA3}" dt="2021-05-14T14:39:46.565" v="10503"/>
        <pc:sldMkLst>
          <pc:docMk/>
          <pc:sldMk cId="3969800793" sldId="5960"/>
        </pc:sldMkLst>
      </pc:sldChg>
      <pc:sldChg chg="add del">
        <pc:chgData name="Piotr Starczyński" userId="dc30f4bf-33af-43bd-8a93-22fb8b326249" providerId="ADAL" clId="{BEC22A98-9690-4075-B486-79CD897E2FA3}" dt="2021-05-14T14:41:05.069" v="10521"/>
        <pc:sldMkLst>
          <pc:docMk/>
          <pc:sldMk cId="1546290113" sldId="5961"/>
        </pc:sldMkLst>
      </pc:sldChg>
      <pc:sldChg chg="modSp add mod">
        <pc:chgData name="Piotr Starczyński" userId="dc30f4bf-33af-43bd-8a93-22fb8b326249" providerId="ADAL" clId="{BEC22A98-9690-4075-B486-79CD897E2FA3}" dt="2021-05-14T16:11:24.863" v="13115" actId="20577"/>
        <pc:sldMkLst>
          <pc:docMk/>
          <pc:sldMk cId="3082992075" sldId="5961"/>
        </pc:sldMkLst>
        <pc:spChg chg="mod">
          <ac:chgData name="Piotr Starczyński" userId="dc30f4bf-33af-43bd-8a93-22fb8b326249" providerId="ADAL" clId="{BEC22A98-9690-4075-B486-79CD897E2FA3}" dt="2021-05-14T16:11:24.863" v="13115" actId="20577"/>
          <ac:spMkLst>
            <pc:docMk/>
            <pc:sldMk cId="3082992075" sldId="5961"/>
            <ac:spMk id="4" creationId="{CDF8C385-C77B-4BDF-A059-5CD04A209A35}"/>
          </ac:spMkLst>
        </pc:spChg>
      </pc:sldChg>
      <pc:sldChg chg="modSp add del mod">
        <pc:chgData name="Piotr Starczyński" userId="dc30f4bf-33af-43bd-8a93-22fb8b326249" providerId="ADAL" clId="{BEC22A98-9690-4075-B486-79CD897E2FA3}" dt="2021-05-14T14:41:46.334" v="10530"/>
        <pc:sldMkLst>
          <pc:docMk/>
          <pc:sldMk cId="27083196" sldId="5962"/>
        </pc:sldMkLst>
        <pc:spChg chg="mod">
          <ac:chgData name="Piotr Starczyński" userId="dc30f4bf-33af-43bd-8a93-22fb8b326249" providerId="ADAL" clId="{BEC22A98-9690-4075-B486-79CD897E2FA3}" dt="2021-05-14T14:41:45.529" v="10529" actId="1076"/>
          <ac:spMkLst>
            <pc:docMk/>
            <pc:sldMk cId="27083196" sldId="5962"/>
            <ac:spMk id="8" creationId="{87D307FE-36FF-4255-9BF7-9C6199C1CF41}"/>
          </ac:spMkLst>
        </pc:spChg>
      </pc:sldChg>
      <pc:sldChg chg="addSp delSp modSp add mod ord">
        <pc:chgData name="Piotr Starczyński" userId="dc30f4bf-33af-43bd-8a93-22fb8b326249" providerId="ADAL" clId="{BEC22A98-9690-4075-B486-79CD897E2FA3}" dt="2021-05-14T15:37:09.442" v="13099" actId="14100"/>
        <pc:sldMkLst>
          <pc:docMk/>
          <pc:sldMk cId="2164504852" sldId="5962"/>
        </pc:sldMkLst>
        <pc:spChg chg="mod">
          <ac:chgData name="Piotr Starczyński" userId="dc30f4bf-33af-43bd-8a93-22fb8b326249" providerId="ADAL" clId="{BEC22A98-9690-4075-B486-79CD897E2FA3}" dt="2021-05-14T14:42:30.715" v="10556" actId="20577"/>
          <ac:spMkLst>
            <pc:docMk/>
            <pc:sldMk cId="2164504852" sldId="5962"/>
            <ac:spMk id="5" creationId="{51355142-645F-4C73-9ED1-CF48E037E747}"/>
          </ac:spMkLst>
        </pc:spChg>
        <pc:spChg chg="add mod">
          <ac:chgData name="Piotr Starczyński" userId="dc30f4bf-33af-43bd-8a93-22fb8b326249" providerId="ADAL" clId="{BEC22A98-9690-4075-B486-79CD897E2FA3}" dt="2021-05-14T15:18:40.345" v="12358" actId="1076"/>
          <ac:spMkLst>
            <pc:docMk/>
            <pc:sldMk cId="2164504852" sldId="5962"/>
            <ac:spMk id="6" creationId="{B0DF3A97-BEB8-4338-AC02-FE46A917DBBF}"/>
          </ac:spMkLst>
        </pc:spChg>
        <pc:spChg chg="del">
          <ac:chgData name="Piotr Starczyński" userId="dc30f4bf-33af-43bd-8a93-22fb8b326249" providerId="ADAL" clId="{BEC22A98-9690-4075-B486-79CD897E2FA3}" dt="2021-05-14T14:42:25.676" v="10539" actId="478"/>
          <ac:spMkLst>
            <pc:docMk/>
            <pc:sldMk cId="2164504852" sldId="5962"/>
            <ac:spMk id="8" creationId="{87D307FE-36FF-4255-9BF7-9C6199C1CF41}"/>
          </ac:spMkLst>
        </pc:spChg>
        <pc:spChg chg="add mod">
          <ac:chgData name="Piotr Starczyński" userId="dc30f4bf-33af-43bd-8a93-22fb8b326249" providerId="ADAL" clId="{BEC22A98-9690-4075-B486-79CD897E2FA3}" dt="2021-05-14T15:15:37.135" v="12335" actId="1076"/>
          <ac:spMkLst>
            <pc:docMk/>
            <pc:sldMk cId="2164504852" sldId="5962"/>
            <ac:spMk id="28" creationId="{C2121FEA-8896-4B15-B05F-08446158B74F}"/>
          </ac:spMkLst>
        </pc:spChg>
        <pc:spChg chg="add mod">
          <ac:chgData name="Piotr Starczyński" userId="dc30f4bf-33af-43bd-8a93-22fb8b326249" providerId="ADAL" clId="{BEC22A98-9690-4075-B486-79CD897E2FA3}" dt="2021-05-14T15:15:44" v="12337" actId="1076"/>
          <ac:spMkLst>
            <pc:docMk/>
            <pc:sldMk cId="2164504852" sldId="5962"/>
            <ac:spMk id="29" creationId="{A5833097-6A28-4643-86FD-D5226DA9B381}"/>
          </ac:spMkLst>
        </pc:spChg>
        <pc:spChg chg="add mod">
          <ac:chgData name="Piotr Starczyński" userId="dc30f4bf-33af-43bd-8a93-22fb8b326249" providerId="ADAL" clId="{BEC22A98-9690-4075-B486-79CD897E2FA3}" dt="2021-05-14T15:15:18.189" v="12329" actId="20577"/>
          <ac:spMkLst>
            <pc:docMk/>
            <pc:sldMk cId="2164504852" sldId="5962"/>
            <ac:spMk id="30" creationId="{8FE41D32-CE6F-4C54-B96F-5BE8077997D9}"/>
          </ac:spMkLst>
        </pc:spChg>
        <pc:spChg chg="add mod">
          <ac:chgData name="Piotr Starczyński" userId="dc30f4bf-33af-43bd-8a93-22fb8b326249" providerId="ADAL" clId="{BEC22A98-9690-4075-B486-79CD897E2FA3}" dt="2021-05-14T15:18:40.345" v="12358" actId="1076"/>
          <ac:spMkLst>
            <pc:docMk/>
            <pc:sldMk cId="2164504852" sldId="5962"/>
            <ac:spMk id="35" creationId="{8F3DE5E7-3357-4B36-8AC2-35141DFB30AD}"/>
          </ac:spMkLst>
        </pc:spChg>
        <pc:spChg chg="add mod">
          <ac:chgData name="Piotr Starczyński" userId="dc30f4bf-33af-43bd-8a93-22fb8b326249" providerId="ADAL" clId="{BEC22A98-9690-4075-B486-79CD897E2FA3}" dt="2021-05-14T15:18:53.328" v="12361" actId="1076"/>
          <ac:spMkLst>
            <pc:docMk/>
            <pc:sldMk cId="2164504852" sldId="5962"/>
            <ac:spMk id="42" creationId="{E34759C0-CBB4-4DF4-B62D-DCED5A1938B5}"/>
          </ac:spMkLst>
        </pc:spChg>
        <pc:spChg chg="add mod">
          <ac:chgData name="Piotr Starczyński" userId="dc30f4bf-33af-43bd-8a93-22fb8b326249" providerId="ADAL" clId="{BEC22A98-9690-4075-B486-79CD897E2FA3}" dt="2021-05-14T15:18:53.328" v="12361" actId="1076"/>
          <ac:spMkLst>
            <pc:docMk/>
            <pc:sldMk cId="2164504852" sldId="5962"/>
            <ac:spMk id="43" creationId="{D1D0FDD7-2C82-47EA-B56B-1C7BB5D84DF6}"/>
          </ac:spMkLst>
        </pc:spChg>
        <pc:spChg chg="del">
          <ac:chgData name="Piotr Starczyński" userId="dc30f4bf-33af-43bd-8a93-22fb8b326249" providerId="ADAL" clId="{BEC22A98-9690-4075-B486-79CD897E2FA3}" dt="2021-05-14T14:42:03.323" v="10535" actId="478"/>
          <ac:spMkLst>
            <pc:docMk/>
            <pc:sldMk cId="2164504852" sldId="5962"/>
            <ac:spMk id="44" creationId="{BD8BB52B-F121-4F78-951D-C87E84567426}"/>
          </ac:spMkLst>
        </pc:spChg>
        <pc:spChg chg="del">
          <ac:chgData name="Piotr Starczyński" userId="dc30f4bf-33af-43bd-8a93-22fb8b326249" providerId="ADAL" clId="{BEC22A98-9690-4075-B486-79CD897E2FA3}" dt="2021-05-14T14:42:05.577" v="10536" actId="478"/>
          <ac:spMkLst>
            <pc:docMk/>
            <pc:sldMk cId="2164504852" sldId="5962"/>
            <ac:spMk id="47" creationId="{C5E45AC6-6F3E-4249-AA94-25C0C5E5410C}"/>
          </ac:spMkLst>
        </pc:spChg>
        <pc:spChg chg="add del mod">
          <ac:chgData name="Piotr Starczyński" userId="dc30f4bf-33af-43bd-8a93-22fb8b326249" providerId="ADAL" clId="{BEC22A98-9690-4075-B486-79CD897E2FA3}" dt="2021-05-14T15:36:16.931" v="13087"/>
          <ac:spMkLst>
            <pc:docMk/>
            <pc:sldMk cId="2164504852" sldId="5962"/>
            <ac:spMk id="48" creationId="{46B45905-7705-43DE-8A1E-EC605DC47F43}"/>
          </ac:spMkLst>
        </pc:spChg>
        <pc:spChg chg="add del mod">
          <ac:chgData name="Piotr Starczyński" userId="dc30f4bf-33af-43bd-8a93-22fb8b326249" providerId="ADAL" clId="{BEC22A98-9690-4075-B486-79CD897E2FA3}" dt="2021-05-14T15:36:16.931" v="13087"/>
          <ac:spMkLst>
            <pc:docMk/>
            <pc:sldMk cId="2164504852" sldId="5962"/>
            <ac:spMk id="49" creationId="{9DC7E8BA-FA67-404A-93B8-DD322AF3973B}"/>
          </ac:spMkLst>
        </pc:spChg>
        <pc:spChg chg="del">
          <ac:chgData name="Piotr Starczyński" userId="dc30f4bf-33af-43bd-8a93-22fb8b326249" providerId="ADAL" clId="{BEC22A98-9690-4075-B486-79CD897E2FA3}" dt="2021-05-14T14:42:03.323" v="10535" actId="478"/>
          <ac:spMkLst>
            <pc:docMk/>
            <pc:sldMk cId="2164504852" sldId="5962"/>
            <ac:spMk id="50" creationId="{DD175811-9E70-4666-AE81-F491B41A6ECF}"/>
          </ac:spMkLst>
        </pc:spChg>
        <pc:spChg chg="add mod">
          <ac:chgData name="Piotr Starczyński" userId="dc30f4bf-33af-43bd-8a93-22fb8b326249" providerId="ADAL" clId="{BEC22A98-9690-4075-B486-79CD897E2FA3}" dt="2021-05-14T15:36:23.368" v="13089"/>
          <ac:spMkLst>
            <pc:docMk/>
            <pc:sldMk cId="2164504852" sldId="5962"/>
            <ac:spMk id="51" creationId="{496EAFF0-6693-4618-B64D-E54E9D3782B9}"/>
          </ac:spMkLst>
        </pc:spChg>
        <pc:spChg chg="del">
          <ac:chgData name="Piotr Starczyński" userId="dc30f4bf-33af-43bd-8a93-22fb8b326249" providerId="ADAL" clId="{BEC22A98-9690-4075-B486-79CD897E2FA3}" dt="2021-05-14T14:41:59.377" v="10534" actId="478"/>
          <ac:spMkLst>
            <pc:docMk/>
            <pc:sldMk cId="2164504852" sldId="5962"/>
            <ac:spMk id="68" creationId="{168B8DF0-CADD-4558-B510-F3EF7FFAE04C}"/>
          </ac:spMkLst>
        </pc:spChg>
        <pc:spChg chg="del">
          <ac:chgData name="Piotr Starczyński" userId="dc30f4bf-33af-43bd-8a93-22fb8b326249" providerId="ADAL" clId="{BEC22A98-9690-4075-B486-79CD897E2FA3}" dt="2021-05-14T14:42:03.323" v="10535" actId="478"/>
          <ac:spMkLst>
            <pc:docMk/>
            <pc:sldMk cId="2164504852" sldId="5962"/>
            <ac:spMk id="70" creationId="{1E9A69A4-DBDF-4ECD-8D93-A45C57F8078B}"/>
          </ac:spMkLst>
        </pc:spChg>
        <pc:spChg chg="del">
          <ac:chgData name="Piotr Starczyński" userId="dc30f4bf-33af-43bd-8a93-22fb8b326249" providerId="ADAL" clId="{BEC22A98-9690-4075-B486-79CD897E2FA3}" dt="2021-05-14T14:42:03.323" v="10535" actId="478"/>
          <ac:spMkLst>
            <pc:docMk/>
            <pc:sldMk cId="2164504852" sldId="5962"/>
            <ac:spMk id="72" creationId="{26E6E41D-0252-4080-AE64-0A405195A77F}"/>
          </ac:spMkLst>
        </pc:spChg>
        <pc:spChg chg="del">
          <ac:chgData name="Piotr Starczyński" userId="dc30f4bf-33af-43bd-8a93-22fb8b326249" providerId="ADAL" clId="{BEC22A98-9690-4075-B486-79CD897E2FA3}" dt="2021-05-14T14:42:03.323" v="10535" actId="478"/>
          <ac:spMkLst>
            <pc:docMk/>
            <pc:sldMk cId="2164504852" sldId="5962"/>
            <ac:spMk id="76" creationId="{54B568C5-0EDB-48B4-A551-3EC64931B7DE}"/>
          </ac:spMkLst>
        </pc:spChg>
        <pc:spChg chg="del">
          <ac:chgData name="Piotr Starczyński" userId="dc30f4bf-33af-43bd-8a93-22fb8b326249" providerId="ADAL" clId="{BEC22A98-9690-4075-B486-79CD897E2FA3}" dt="2021-05-14T14:42:03.323" v="10535" actId="478"/>
          <ac:spMkLst>
            <pc:docMk/>
            <pc:sldMk cId="2164504852" sldId="5962"/>
            <ac:spMk id="77" creationId="{696F4B0D-1306-413B-9D05-D95F09C7CA6E}"/>
          </ac:spMkLst>
        </pc:spChg>
        <pc:spChg chg="del">
          <ac:chgData name="Piotr Starczyński" userId="dc30f4bf-33af-43bd-8a93-22fb8b326249" providerId="ADAL" clId="{BEC22A98-9690-4075-B486-79CD897E2FA3}" dt="2021-05-14T14:42:03.323" v="10535" actId="478"/>
          <ac:spMkLst>
            <pc:docMk/>
            <pc:sldMk cId="2164504852" sldId="5962"/>
            <ac:spMk id="89" creationId="{8110D908-78C6-483B-9D7A-8CE1F6FA3B8D}"/>
          </ac:spMkLst>
        </pc:spChg>
        <pc:spChg chg="del">
          <ac:chgData name="Piotr Starczyński" userId="dc30f4bf-33af-43bd-8a93-22fb8b326249" providerId="ADAL" clId="{BEC22A98-9690-4075-B486-79CD897E2FA3}" dt="2021-05-14T14:42:03.323" v="10535" actId="478"/>
          <ac:spMkLst>
            <pc:docMk/>
            <pc:sldMk cId="2164504852" sldId="5962"/>
            <ac:spMk id="94" creationId="{DE8D31C5-EC1B-44EC-85E1-B8163D7C46F2}"/>
          </ac:spMkLst>
        </pc:spChg>
        <pc:spChg chg="del">
          <ac:chgData name="Piotr Starczyński" userId="dc30f4bf-33af-43bd-8a93-22fb8b326249" providerId="ADAL" clId="{BEC22A98-9690-4075-B486-79CD897E2FA3}" dt="2021-05-14T14:42:03.323" v="10535" actId="478"/>
          <ac:spMkLst>
            <pc:docMk/>
            <pc:sldMk cId="2164504852" sldId="5962"/>
            <ac:spMk id="99" creationId="{352DBCA1-C5A7-43FD-BC9D-F209F8C02392}"/>
          </ac:spMkLst>
        </pc:spChg>
        <pc:grpChg chg="add mod">
          <ac:chgData name="Piotr Starczyński" userId="dc30f4bf-33af-43bd-8a93-22fb8b326249" providerId="ADAL" clId="{BEC22A98-9690-4075-B486-79CD897E2FA3}" dt="2021-05-14T15:18:40.345" v="12358" actId="1076"/>
          <ac:grpSpMkLst>
            <pc:docMk/>
            <pc:sldMk cId="2164504852" sldId="5962"/>
            <ac:grpSpMk id="39" creationId="{4E9F360E-78F2-4A44-B2C9-A913D2DE14E8}"/>
          </ac:grpSpMkLst>
        </pc:grpChg>
        <pc:grpChg chg="del">
          <ac:chgData name="Piotr Starczyński" userId="dc30f4bf-33af-43bd-8a93-22fb8b326249" providerId="ADAL" clId="{BEC22A98-9690-4075-B486-79CD897E2FA3}" dt="2021-05-14T14:42:03.323" v="10535" actId="478"/>
          <ac:grpSpMkLst>
            <pc:docMk/>
            <pc:sldMk cId="2164504852" sldId="5962"/>
            <ac:grpSpMk id="73" creationId="{2266C183-F8C6-4742-A067-57AAEFED7225}"/>
          </ac:grpSpMkLst>
        </pc:grpChg>
        <pc:picChg chg="add del mod">
          <ac:chgData name="Piotr Starczyński" userId="dc30f4bf-33af-43bd-8a93-22fb8b326249" providerId="ADAL" clId="{BEC22A98-9690-4075-B486-79CD897E2FA3}" dt="2021-05-14T15:36:49.105" v="13093" actId="478"/>
          <ac:picMkLst>
            <pc:docMk/>
            <pc:sldMk cId="2164504852" sldId="5962"/>
            <ac:picMk id="25" creationId="{4D522F94-82C4-4EB4-B70E-91A87A9FC0ED}"/>
          </ac:picMkLst>
        </pc:picChg>
        <pc:picChg chg="add mod">
          <ac:chgData name="Piotr Starczyński" userId="dc30f4bf-33af-43bd-8a93-22fb8b326249" providerId="ADAL" clId="{BEC22A98-9690-4075-B486-79CD897E2FA3}" dt="2021-05-14T14:43:21.946" v="10564" actId="571"/>
          <ac:picMkLst>
            <pc:docMk/>
            <pc:sldMk cId="2164504852" sldId="5962"/>
            <ac:picMk id="33" creationId="{C0B79301-57C2-4B1B-8285-5CA9A96CAAFF}"/>
          </ac:picMkLst>
        </pc:picChg>
        <pc:picChg chg="add mod">
          <ac:chgData name="Piotr Starczyński" userId="dc30f4bf-33af-43bd-8a93-22fb8b326249" providerId="ADAL" clId="{BEC22A98-9690-4075-B486-79CD897E2FA3}" dt="2021-05-14T15:18:40.345" v="12358" actId="1076"/>
          <ac:picMkLst>
            <pc:docMk/>
            <pc:sldMk cId="2164504852" sldId="5962"/>
            <ac:picMk id="45" creationId="{21C67479-792C-44BF-95DA-C4FC389E2D81}"/>
          </ac:picMkLst>
        </pc:picChg>
        <pc:picChg chg="add mod">
          <ac:chgData name="Piotr Starczyński" userId="dc30f4bf-33af-43bd-8a93-22fb8b326249" providerId="ADAL" clId="{BEC22A98-9690-4075-B486-79CD897E2FA3}" dt="2021-05-14T15:18:53.328" v="12361" actId="1076"/>
          <ac:picMkLst>
            <pc:docMk/>
            <pc:sldMk cId="2164504852" sldId="5962"/>
            <ac:picMk id="46" creationId="{04B4C1FE-F6C1-40EC-94AD-02EFBD5D97FC}"/>
          </ac:picMkLst>
        </pc:picChg>
        <pc:picChg chg="add mod">
          <ac:chgData name="Piotr Starczyński" userId="dc30f4bf-33af-43bd-8a93-22fb8b326249" providerId="ADAL" clId="{BEC22A98-9690-4075-B486-79CD897E2FA3}" dt="2021-05-14T15:37:09.442" v="13099" actId="14100"/>
          <ac:picMkLst>
            <pc:docMk/>
            <pc:sldMk cId="2164504852" sldId="5962"/>
            <ac:picMk id="52" creationId="{57A39979-CA98-4DFC-B73B-AB3B21BF0AB7}"/>
          </ac:picMkLst>
        </pc:picChg>
        <pc:picChg chg="del">
          <ac:chgData name="Piotr Starczyński" userId="dc30f4bf-33af-43bd-8a93-22fb8b326249" providerId="ADAL" clId="{BEC22A98-9690-4075-B486-79CD897E2FA3}" dt="2021-05-14T14:42:03.323" v="10535" actId="478"/>
          <ac:picMkLst>
            <pc:docMk/>
            <pc:sldMk cId="2164504852" sldId="5962"/>
            <ac:picMk id="64" creationId="{53819C73-53FB-4085-B18C-C3DD5461257D}"/>
          </ac:picMkLst>
        </pc:picChg>
        <pc:picChg chg="del">
          <ac:chgData name="Piotr Starczyński" userId="dc30f4bf-33af-43bd-8a93-22fb8b326249" providerId="ADAL" clId="{BEC22A98-9690-4075-B486-79CD897E2FA3}" dt="2021-05-14T14:42:03.323" v="10535" actId="478"/>
          <ac:picMkLst>
            <pc:docMk/>
            <pc:sldMk cId="2164504852" sldId="5962"/>
            <ac:picMk id="67" creationId="{F8C05BC9-953E-4376-8338-B38A76BFE1C9}"/>
          </ac:picMkLst>
        </pc:picChg>
        <pc:picChg chg="del">
          <ac:chgData name="Piotr Starczyński" userId="dc30f4bf-33af-43bd-8a93-22fb8b326249" providerId="ADAL" clId="{BEC22A98-9690-4075-B486-79CD897E2FA3}" dt="2021-05-14T14:42:03.323" v="10535" actId="478"/>
          <ac:picMkLst>
            <pc:docMk/>
            <pc:sldMk cId="2164504852" sldId="5962"/>
            <ac:picMk id="71" creationId="{559AAC32-B47D-4A3E-A8E6-AB3388C21A9D}"/>
          </ac:picMkLst>
        </pc:picChg>
        <pc:picChg chg="del">
          <ac:chgData name="Piotr Starczyński" userId="dc30f4bf-33af-43bd-8a93-22fb8b326249" providerId="ADAL" clId="{BEC22A98-9690-4075-B486-79CD897E2FA3}" dt="2021-05-14T14:42:03.323" v="10535" actId="478"/>
          <ac:picMkLst>
            <pc:docMk/>
            <pc:sldMk cId="2164504852" sldId="5962"/>
            <ac:picMk id="90" creationId="{6CA1C60C-3ED2-4392-AC92-8FCF7CC7FF3E}"/>
          </ac:picMkLst>
        </pc:picChg>
        <pc:picChg chg="del">
          <ac:chgData name="Piotr Starczyński" userId="dc30f4bf-33af-43bd-8a93-22fb8b326249" providerId="ADAL" clId="{BEC22A98-9690-4075-B486-79CD897E2FA3}" dt="2021-05-14T14:42:07.204" v="10537" actId="478"/>
          <ac:picMkLst>
            <pc:docMk/>
            <pc:sldMk cId="2164504852" sldId="5962"/>
            <ac:picMk id="98" creationId="{542472DA-B291-467E-9E01-2444D229C37F}"/>
          </ac:picMkLst>
        </pc:picChg>
        <pc:cxnChg chg="add del mod">
          <ac:chgData name="Piotr Starczyński" userId="dc30f4bf-33af-43bd-8a93-22fb8b326249" providerId="ADAL" clId="{BEC22A98-9690-4075-B486-79CD897E2FA3}" dt="2021-05-14T14:42:57.555" v="10560" actId="478"/>
          <ac:cxnSpMkLst>
            <pc:docMk/>
            <pc:sldMk cId="2164504852" sldId="5962"/>
            <ac:cxnSpMk id="3" creationId="{91379DA2-C42D-463F-A8E7-AF83BDD65DC9}"/>
          </ac:cxnSpMkLst>
        </pc:cxnChg>
        <pc:cxnChg chg="add del mod">
          <ac:chgData name="Piotr Starczyński" userId="dc30f4bf-33af-43bd-8a93-22fb8b326249" providerId="ADAL" clId="{BEC22A98-9690-4075-B486-79CD897E2FA3}" dt="2021-05-14T14:44:38.854" v="10606" actId="478"/>
          <ac:cxnSpMkLst>
            <pc:docMk/>
            <pc:sldMk cId="2164504852" sldId="5962"/>
            <ac:cxnSpMk id="9" creationId="{7F34FFB0-3452-41DC-AB72-36203C4FCFC5}"/>
          </ac:cxnSpMkLst>
        </pc:cxnChg>
        <pc:cxnChg chg="add mod">
          <ac:chgData name="Piotr Starczyński" userId="dc30f4bf-33af-43bd-8a93-22fb8b326249" providerId="ADAL" clId="{BEC22A98-9690-4075-B486-79CD897E2FA3}" dt="2021-05-14T15:27:35.094" v="12788" actId="1076"/>
          <ac:cxnSpMkLst>
            <pc:docMk/>
            <pc:sldMk cId="2164504852" sldId="5962"/>
            <ac:cxnSpMk id="26" creationId="{15F68755-0B3A-4501-966A-9EA2DD17D475}"/>
          </ac:cxnSpMkLst>
        </pc:cxnChg>
        <pc:cxnChg chg="add del mod">
          <ac:chgData name="Piotr Starczyński" userId="dc30f4bf-33af-43bd-8a93-22fb8b326249" providerId="ADAL" clId="{BEC22A98-9690-4075-B486-79CD897E2FA3}" dt="2021-05-14T14:44:39.322" v="10607" actId="478"/>
          <ac:cxnSpMkLst>
            <pc:docMk/>
            <pc:sldMk cId="2164504852" sldId="5962"/>
            <ac:cxnSpMk id="38" creationId="{F3C30B41-32DC-471A-AC86-BD10FBE92C0F}"/>
          </ac:cxnSpMkLst>
        </pc:cxnChg>
        <pc:cxnChg chg="mod">
          <ac:chgData name="Piotr Starczyński" userId="dc30f4bf-33af-43bd-8a93-22fb8b326249" providerId="ADAL" clId="{BEC22A98-9690-4075-B486-79CD897E2FA3}" dt="2021-05-14T15:18:40.345" v="12358" actId="1076"/>
          <ac:cxnSpMkLst>
            <pc:docMk/>
            <pc:sldMk cId="2164504852" sldId="5962"/>
            <ac:cxnSpMk id="40" creationId="{41C42871-1195-4E99-905C-CD31AE3D831A}"/>
          </ac:cxnSpMkLst>
        </pc:cxnChg>
        <pc:cxnChg chg="mod">
          <ac:chgData name="Piotr Starczyński" userId="dc30f4bf-33af-43bd-8a93-22fb8b326249" providerId="ADAL" clId="{BEC22A98-9690-4075-B486-79CD897E2FA3}" dt="2021-05-14T15:18:40.345" v="12358" actId="1076"/>
          <ac:cxnSpMkLst>
            <pc:docMk/>
            <pc:sldMk cId="2164504852" sldId="5962"/>
            <ac:cxnSpMk id="41" creationId="{6EEF5F65-064A-468D-9038-95DEBA4A3051}"/>
          </ac:cxnSpMkLst>
        </pc:cxnChg>
        <pc:cxnChg chg="del">
          <ac:chgData name="Piotr Starczyński" userId="dc30f4bf-33af-43bd-8a93-22fb8b326249" providerId="ADAL" clId="{BEC22A98-9690-4075-B486-79CD897E2FA3}" dt="2021-05-14T14:42:03.323" v="10535" actId="478"/>
          <ac:cxnSpMkLst>
            <pc:docMk/>
            <pc:sldMk cId="2164504852" sldId="5962"/>
            <ac:cxnSpMk id="63" creationId="{FABC0E9D-F13B-4C5B-90B5-212F1F8708CE}"/>
          </ac:cxnSpMkLst>
        </pc:cxnChg>
      </pc:sldChg>
      <pc:sldChg chg="add del">
        <pc:chgData name="Piotr Starczyński" userId="dc30f4bf-33af-43bd-8a93-22fb8b326249" providerId="ADAL" clId="{BEC22A98-9690-4075-B486-79CD897E2FA3}" dt="2021-05-14T14:41:39.592" v="10526"/>
        <pc:sldMkLst>
          <pc:docMk/>
          <pc:sldMk cId="3487842269" sldId="5962"/>
        </pc:sldMkLst>
      </pc:sldChg>
      <pc:sldChg chg="add del">
        <pc:chgData name="Piotr Starczyński" userId="dc30f4bf-33af-43bd-8a93-22fb8b326249" providerId="ADAL" clId="{BEC22A98-9690-4075-B486-79CD897E2FA3}" dt="2021-05-14T14:41:52.704" v="10532"/>
        <pc:sldMkLst>
          <pc:docMk/>
          <pc:sldMk cId="3821767758" sldId="5962"/>
        </pc:sldMkLst>
      </pc:sldChg>
      <pc:sldChg chg="addSp delSp modSp add mod ord">
        <pc:chgData name="Piotr Starczyński" userId="dc30f4bf-33af-43bd-8a93-22fb8b326249" providerId="ADAL" clId="{BEC22A98-9690-4075-B486-79CD897E2FA3}" dt="2021-05-14T15:36:55.027" v="13095" actId="21"/>
        <pc:sldMkLst>
          <pc:docMk/>
          <pc:sldMk cId="1607012490" sldId="5963"/>
        </pc:sldMkLst>
        <pc:spChg chg="add del mod">
          <ac:chgData name="Piotr Starczyński" userId="dc30f4bf-33af-43bd-8a93-22fb8b326249" providerId="ADAL" clId="{BEC22A98-9690-4075-B486-79CD897E2FA3}" dt="2021-05-14T14:57:13.657" v="11071" actId="11529"/>
          <ac:spMkLst>
            <pc:docMk/>
            <pc:sldMk cId="1607012490" sldId="5963"/>
            <ac:spMk id="4" creationId="{76F209BB-F59E-4F01-98E9-E5EE8D46C6E1}"/>
          </ac:spMkLst>
        </pc:spChg>
        <pc:spChg chg="del">
          <ac:chgData name="Piotr Starczyński" userId="dc30f4bf-33af-43bd-8a93-22fb8b326249" providerId="ADAL" clId="{BEC22A98-9690-4075-B486-79CD897E2FA3}" dt="2021-05-14T14:45:27.150" v="10610" actId="478"/>
          <ac:spMkLst>
            <pc:docMk/>
            <pc:sldMk cId="1607012490" sldId="5963"/>
            <ac:spMk id="6" creationId="{B0DF3A97-BEB8-4338-AC02-FE46A917DBBF}"/>
          </ac:spMkLst>
        </pc:spChg>
        <pc:spChg chg="add mod">
          <ac:chgData name="Piotr Starczyński" userId="dc30f4bf-33af-43bd-8a93-22fb8b326249" providerId="ADAL" clId="{BEC22A98-9690-4075-B486-79CD897E2FA3}" dt="2021-05-14T15:34:45.393" v="13069" actId="5793"/>
          <ac:spMkLst>
            <pc:docMk/>
            <pc:sldMk cId="1607012490" sldId="5963"/>
            <ac:spMk id="13" creationId="{F09B95D7-1330-482A-A4CF-483785D950DB}"/>
          </ac:spMkLst>
        </pc:spChg>
        <pc:spChg chg="add del mod">
          <ac:chgData name="Piotr Starczyński" userId="dc30f4bf-33af-43bd-8a93-22fb8b326249" providerId="ADAL" clId="{BEC22A98-9690-4075-B486-79CD897E2FA3}" dt="2021-05-14T14:48:16.380" v="10670" actId="478"/>
          <ac:spMkLst>
            <pc:docMk/>
            <pc:sldMk cId="1607012490" sldId="5963"/>
            <ac:spMk id="14" creationId="{CC4216B5-31BD-4110-83F9-29D7FB07FA9B}"/>
          </ac:spMkLst>
        </pc:spChg>
        <pc:spChg chg="add mod">
          <ac:chgData name="Piotr Starczyński" userId="dc30f4bf-33af-43bd-8a93-22fb8b326249" providerId="ADAL" clId="{BEC22A98-9690-4075-B486-79CD897E2FA3}" dt="2021-05-14T14:45:49.769" v="10616" actId="1076"/>
          <ac:spMkLst>
            <pc:docMk/>
            <pc:sldMk cId="1607012490" sldId="5963"/>
            <ac:spMk id="15" creationId="{AF0B65F6-A241-49D4-A04D-CB792732A3CE}"/>
          </ac:spMkLst>
        </pc:spChg>
        <pc:spChg chg="add del mod">
          <ac:chgData name="Piotr Starczyński" userId="dc30f4bf-33af-43bd-8a93-22fb8b326249" providerId="ADAL" clId="{BEC22A98-9690-4075-B486-79CD897E2FA3}" dt="2021-05-14T14:50:19.478" v="10976" actId="478"/>
          <ac:spMkLst>
            <pc:docMk/>
            <pc:sldMk cId="1607012490" sldId="5963"/>
            <ac:spMk id="16" creationId="{8E639B1C-314F-4397-A5BF-2F6FBC982189}"/>
          </ac:spMkLst>
        </pc:spChg>
        <pc:spChg chg="add del mod">
          <ac:chgData name="Piotr Starczyński" userId="dc30f4bf-33af-43bd-8a93-22fb8b326249" providerId="ADAL" clId="{BEC22A98-9690-4075-B486-79CD897E2FA3}" dt="2021-05-14T14:46:05.388" v="10620"/>
          <ac:spMkLst>
            <pc:docMk/>
            <pc:sldMk cId="1607012490" sldId="5963"/>
            <ac:spMk id="21" creationId="{94AEBAA9-0B44-42DD-A654-8471810369BB}"/>
          </ac:spMkLst>
        </pc:spChg>
        <pc:spChg chg="add del mod">
          <ac:chgData name="Piotr Starczyński" userId="dc30f4bf-33af-43bd-8a93-22fb8b326249" providerId="ADAL" clId="{BEC22A98-9690-4075-B486-79CD897E2FA3}" dt="2021-05-14T14:46:05.388" v="10620"/>
          <ac:spMkLst>
            <pc:docMk/>
            <pc:sldMk cId="1607012490" sldId="5963"/>
            <ac:spMk id="22" creationId="{754CBB72-6A6D-42CF-A277-8C58DA24D0B1}"/>
          </ac:spMkLst>
        </pc:spChg>
        <pc:spChg chg="add del mod">
          <ac:chgData name="Piotr Starczyński" userId="dc30f4bf-33af-43bd-8a93-22fb8b326249" providerId="ADAL" clId="{BEC22A98-9690-4075-B486-79CD897E2FA3}" dt="2021-05-14T14:46:05.388" v="10620"/>
          <ac:spMkLst>
            <pc:docMk/>
            <pc:sldMk cId="1607012490" sldId="5963"/>
            <ac:spMk id="23" creationId="{EA2EE3B4-FBF0-4F49-890B-49C3A9D3C281}"/>
          </ac:spMkLst>
        </pc:spChg>
        <pc:spChg chg="add del mod">
          <ac:chgData name="Piotr Starczyński" userId="dc30f4bf-33af-43bd-8a93-22fb8b326249" providerId="ADAL" clId="{BEC22A98-9690-4075-B486-79CD897E2FA3}" dt="2021-05-14T14:46:05.388" v="10620"/>
          <ac:spMkLst>
            <pc:docMk/>
            <pc:sldMk cId="1607012490" sldId="5963"/>
            <ac:spMk id="24" creationId="{6794F170-1921-4CAB-A4DB-DCD5C1B0DA85}"/>
          </ac:spMkLst>
        </pc:spChg>
        <pc:spChg chg="del">
          <ac:chgData name="Piotr Starczyński" userId="dc30f4bf-33af-43bd-8a93-22fb8b326249" providerId="ADAL" clId="{BEC22A98-9690-4075-B486-79CD897E2FA3}" dt="2021-05-14T14:45:27.150" v="10610" actId="478"/>
          <ac:spMkLst>
            <pc:docMk/>
            <pc:sldMk cId="1607012490" sldId="5963"/>
            <ac:spMk id="28" creationId="{C2121FEA-8896-4B15-B05F-08446158B74F}"/>
          </ac:spMkLst>
        </pc:spChg>
        <pc:spChg chg="del">
          <ac:chgData name="Piotr Starczyński" userId="dc30f4bf-33af-43bd-8a93-22fb8b326249" providerId="ADAL" clId="{BEC22A98-9690-4075-B486-79CD897E2FA3}" dt="2021-05-14T14:45:27.150" v="10610" actId="478"/>
          <ac:spMkLst>
            <pc:docMk/>
            <pc:sldMk cId="1607012490" sldId="5963"/>
            <ac:spMk id="29" creationId="{A5833097-6A28-4643-86FD-D5226DA9B381}"/>
          </ac:spMkLst>
        </pc:spChg>
        <pc:spChg chg="del">
          <ac:chgData name="Piotr Starczyński" userId="dc30f4bf-33af-43bd-8a93-22fb8b326249" providerId="ADAL" clId="{BEC22A98-9690-4075-B486-79CD897E2FA3}" dt="2021-05-14T14:45:27.150" v="10610" actId="478"/>
          <ac:spMkLst>
            <pc:docMk/>
            <pc:sldMk cId="1607012490" sldId="5963"/>
            <ac:spMk id="30" creationId="{8FE41D32-CE6F-4C54-B96F-5BE8077997D9}"/>
          </ac:spMkLst>
        </pc:spChg>
        <pc:spChg chg="add mod">
          <ac:chgData name="Piotr Starczyński" userId="dc30f4bf-33af-43bd-8a93-22fb8b326249" providerId="ADAL" clId="{BEC22A98-9690-4075-B486-79CD897E2FA3}" dt="2021-05-14T14:46:21.923" v="10623" actId="1076"/>
          <ac:spMkLst>
            <pc:docMk/>
            <pc:sldMk cId="1607012490" sldId="5963"/>
            <ac:spMk id="31" creationId="{64414921-F9FD-483F-8523-3DE7A82CAA82}"/>
          </ac:spMkLst>
        </pc:spChg>
        <pc:spChg chg="add del mod">
          <ac:chgData name="Piotr Starczyński" userId="dc30f4bf-33af-43bd-8a93-22fb8b326249" providerId="ADAL" clId="{BEC22A98-9690-4075-B486-79CD897E2FA3}" dt="2021-05-14T15:35:47.575" v="13078" actId="478"/>
          <ac:spMkLst>
            <pc:docMk/>
            <pc:sldMk cId="1607012490" sldId="5963"/>
            <ac:spMk id="32" creationId="{15F114A5-7D70-4C6E-B61E-15B842A13B06}"/>
          </ac:spMkLst>
        </pc:spChg>
        <pc:spChg chg="add mod">
          <ac:chgData name="Piotr Starczyński" userId="dc30f4bf-33af-43bd-8a93-22fb8b326249" providerId="ADAL" clId="{BEC22A98-9690-4075-B486-79CD897E2FA3}" dt="2021-05-14T14:46:17.736" v="10622" actId="1076"/>
          <ac:spMkLst>
            <pc:docMk/>
            <pc:sldMk cId="1607012490" sldId="5963"/>
            <ac:spMk id="33" creationId="{7EF1AD47-45A2-4E38-B599-C0444624DA3B}"/>
          </ac:spMkLst>
        </pc:spChg>
        <pc:spChg chg="add del mod">
          <ac:chgData name="Piotr Starczyński" userId="dc30f4bf-33af-43bd-8a93-22fb8b326249" providerId="ADAL" clId="{BEC22A98-9690-4075-B486-79CD897E2FA3}" dt="2021-05-14T15:35:47.006" v="13077" actId="478"/>
          <ac:spMkLst>
            <pc:docMk/>
            <pc:sldMk cId="1607012490" sldId="5963"/>
            <ac:spMk id="34" creationId="{DD4FE1A2-1FAD-4CBE-89F9-795944F82EF1}"/>
          </ac:spMkLst>
        </pc:spChg>
        <pc:spChg chg="del">
          <ac:chgData name="Piotr Starczyński" userId="dc30f4bf-33af-43bd-8a93-22fb8b326249" providerId="ADAL" clId="{BEC22A98-9690-4075-B486-79CD897E2FA3}" dt="2021-05-14T14:45:27.150" v="10610" actId="478"/>
          <ac:spMkLst>
            <pc:docMk/>
            <pc:sldMk cId="1607012490" sldId="5963"/>
            <ac:spMk id="35" creationId="{8F3DE5E7-3357-4B36-8AC2-35141DFB30AD}"/>
          </ac:spMkLst>
        </pc:spChg>
        <pc:spChg chg="add mod">
          <ac:chgData name="Piotr Starczyński" userId="dc30f4bf-33af-43bd-8a93-22fb8b326249" providerId="ADAL" clId="{BEC22A98-9690-4075-B486-79CD897E2FA3}" dt="2021-05-14T14:52:52.691" v="11010"/>
          <ac:spMkLst>
            <pc:docMk/>
            <pc:sldMk cId="1607012490" sldId="5963"/>
            <ac:spMk id="36" creationId="{DC0DC50B-A303-499D-AE3D-F21BD1074FBA}"/>
          </ac:spMkLst>
        </pc:spChg>
        <pc:spChg chg="add mod">
          <ac:chgData name="Piotr Starczyński" userId="dc30f4bf-33af-43bd-8a93-22fb8b326249" providerId="ADAL" clId="{BEC22A98-9690-4075-B486-79CD897E2FA3}" dt="2021-05-14T14:53:17.725" v="11017" actId="1076"/>
          <ac:spMkLst>
            <pc:docMk/>
            <pc:sldMk cId="1607012490" sldId="5963"/>
            <ac:spMk id="37" creationId="{39697883-8E18-4363-B293-114C526EA89F}"/>
          </ac:spMkLst>
        </pc:spChg>
        <pc:spChg chg="add del mod">
          <ac:chgData name="Piotr Starczyński" userId="dc30f4bf-33af-43bd-8a93-22fb8b326249" providerId="ADAL" clId="{BEC22A98-9690-4075-B486-79CD897E2FA3}" dt="2021-05-14T15:35:13.777" v="13071" actId="478"/>
          <ac:spMkLst>
            <pc:docMk/>
            <pc:sldMk cId="1607012490" sldId="5963"/>
            <ac:spMk id="38" creationId="{5E98983B-A4B2-49FE-8A57-1DF85785AA36}"/>
          </ac:spMkLst>
        </pc:spChg>
        <pc:spChg chg="add del mod">
          <ac:chgData name="Piotr Starczyński" userId="dc30f4bf-33af-43bd-8a93-22fb8b326249" providerId="ADAL" clId="{BEC22A98-9690-4075-B486-79CD897E2FA3}" dt="2021-05-14T14:57:12.233" v="11068"/>
          <ac:spMkLst>
            <pc:docMk/>
            <pc:sldMk cId="1607012490" sldId="5963"/>
            <ac:spMk id="40" creationId="{2310826A-AB4B-4D91-9A20-90C828F365BD}"/>
          </ac:spMkLst>
        </pc:spChg>
        <pc:spChg chg="add del mod">
          <ac:chgData name="Piotr Starczyński" userId="dc30f4bf-33af-43bd-8a93-22fb8b326249" providerId="ADAL" clId="{BEC22A98-9690-4075-B486-79CD897E2FA3}" dt="2021-05-14T14:57:12.233" v="11068"/>
          <ac:spMkLst>
            <pc:docMk/>
            <pc:sldMk cId="1607012490" sldId="5963"/>
            <ac:spMk id="41" creationId="{CC403CF6-0794-4F40-BA62-E2E27D75D0EF}"/>
          </ac:spMkLst>
        </pc:spChg>
        <pc:spChg chg="add mod">
          <ac:chgData name="Piotr Starczyński" userId="dc30f4bf-33af-43bd-8a93-22fb8b326249" providerId="ADAL" clId="{BEC22A98-9690-4075-B486-79CD897E2FA3}" dt="2021-05-14T15:36:25.271" v="13090"/>
          <ac:spMkLst>
            <pc:docMk/>
            <pc:sldMk cId="1607012490" sldId="5963"/>
            <ac:spMk id="43" creationId="{1204FE04-FDA7-448B-804E-A3B71E86B1C9}"/>
          </ac:spMkLst>
        </pc:spChg>
        <pc:picChg chg="add del mod modCrop">
          <ac:chgData name="Piotr Starczyński" userId="dc30f4bf-33af-43bd-8a93-22fb8b326249" providerId="ADAL" clId="{BEC22A98-9690-4075-B486-79CD897E2FA3}" dt="2021-05-14T15:35:48.231" v="13079" actId="732"/>
          <ac:picMkLst>
            <pc:docMk/>
            <pc:sldMk cId="1607012490" sldId="5963"/>
            <ac:picMk id="11" creationId="{5FD5AAA0-1368-4E7C-8A2C-A549BE070572}"/>
          </ac:picMkLst>
        </pc:picChg>
        <pc:picChg chg="add del mod">
          <ac:chgData name="Piotr Starczyński" userId="dc30f4bf-33af-43bd-8a93-22fb8b326249" providerId="ADAL" clId="{BEC22A98-9690-4075-B486-79CD897E2FA3}" dt="2021-05-14T14:46:05.388" v="10620"/>
          <ac:picMkLst>
            <pc:docMk/>
            <pc:sldMk cId="1607012490" sldId="5963"/>
            <ac:picMk id="19" creationId="{F7245B2E-F728-4ED7-90C4-FF77560747DB}"/>
          </ac:picMkLst>
        </pc:picChg>
        <pc:picChg chg="del">
          <ac:chgData name="Piotr Starczyński" userId="dc30f4bf-33af-43bd-8a93-22fb8b326249" providerId="ADAL" clId="{BEC22A98-9690-4075-B486-79CD897E2FA3}" dt="2021-05-14T14:45:27.150" v="10610" actId="478"/>
          <ac:picMkLst>
            <pc:docMk/>
            <pc:sldMk cId="1607012490" sldId="5963"/>
            <ac:picMk id="25" creationId="{4D522F94-82C4-4EB4-B70E-91A87A9FC0ED}"/>
          </ac:picMkLst>
        </pc:picChg>
        <pc:picChg chg="add mod">
          <ac:chgData name="Piotr Starczyński" userId="dc30f4bf-33af-43bd-8a93-22fb8b326249" providerId="ADAL" clId="{BEC22A98-9690-4075-B486-79CD897E2FA3}" dt="2021-05-14T14:56:21.226" v="11057" actId="1076"/>
          <ac:picMkLst>
            <pc:docMk/>
            <pc:sldMk cId="1607012490" sldId="5963"/>
            <ac:picMk id="39" creationId="{651A7377-8180-49FE-8F1F-5F3C4A6347FA}"/>
          </ac:picMkLst>
        </pc:picChg>
        <pc:picChg chg="add del mod">
          <ac:chgData name="Piotr Starczyński" userId="dc30f4bf-33af-43bd-8a93-22fb8b326249" providerId="ADAL" clId="{BEC22A98-9690-4075-B486-79CD897E2FA3}" dt="2021-05-14T15:35:11.775" v="13070" actId="478"/>
          <ac:picMkLst>
            <pc:docMk/>
            <pc:sldMk cId="1607012490" sldId="5963"/>
            <ac:picMk id="42" creationId="{8A621A87-2F89-4760-8665-148BA68DB26B}"/>
          </ac:picMkLst>
        </pc:picChg>
        <pc:picChg chg="add del mod">
          <ac:chgData name="Piotr Starczyński" userId="dc30f4bf-33af-43bd-8a93-22fb8b326249" providerId="ADAL" clId="{BEC22A98-9690-4075-B486-79CD897E2FA3}" dt="2021-05-14T15:36:55.027" v="13095" actId="21"/>
          <ac:picMkLst>
            <pc:docMk/>
            <pc:sldMk cId="1607012490" sldId="5963"/>
            <ac:picMk id="44" creationId="{8D636C5F-E44C-470D-83D9-57146BA19803}"/>
          </ac:picMkLst>
        </pc:picChg>
        <pc:cxnChg chg="add mod">
          <ac:chgData name="Piotr Starczyński" userId="dc30f4bf-33af-43bd-8a93-22fb8b326249" providerId="ADAL" clId="{BEC22A98-9690-4075-B486-79CD897E2FA3}" dt="2021-05-14T14:45:44.790" v="10614" actId="14100"/>
          <ac:cxnSpMkLst>
            <pc:docMk/>
            <pc:sldMk cId="1607012490" sldId="5963"/>
            <ac:cxnSpMk id="12" creationId="{733E0321-64AE-4F0E-9B96-AA598700FF9A}"/>
          </ac:cxnSpMkLst>
        </pc:cxnChg>
        <pc:cxnChg chg="add del mod">
          <ac:chgData name="Piotr Starczyński" userId="dc30f4bf-33af-43bd-8a93-22fb8b326249" providerId="ADAL" clId="{BEC22A98-9690-4075-B486-79CD897E2FA3}" dt="2021-05-14T14:46:05.388" v="10620"/>
          <ac:cxnSpMkLst>
            <pc:docMk/>
            <pc:sldMk cId="1607012490" sldId="5963"/>
            <ac:cxnSpMk id="20" creationId="{5974C188-66FA-4944-93B4-AD007C46B4B7}"/>
          </ac:cxnSpMkLst>
        </pc:cxnChg>
        <pc:cxnChg chg="del">
          <ac:chgData name="Piotr Starczyński" userId="dc30f4bf-33af-43bd-8a93-22fb8b326249" providerId="ADAL" clId="{BEC22A98-9690-4075-B486-79CD897E2FA3}" dt="2021-05-14T14:45:27.150" v="10610" actId="478"/>
          <ac:cxnSpMkLst>
            <pc:docMk/>
            <pc:sldMk cId="1607012490" sldId="5963"/>
            <ac:cxnSpMk id="26" creationId="{15F68755-0B3A-4501-966A-9EA2DD17D475}"/>
          </ac:cxnSpMkLst>
        </pc:cxnChg>
      </pc:sldChg>
      <pc:sldChg chg="addSp delSp modSp add mod ord modNotesTx">
        <pc:chgData name="Piotr Starczyński" userId="dc30f4bf-33af-43bd-8a93-22fb8b326249" providerId="ADAL" clId="{BEC22A98-9690-4075-B486-79CD897E2FA3}" dt="2021-05-14T15:37:42.054" v="13101"/>
        <pc:sldMkLst>
          <pc:docMk/>
          <pc:sldMk cId="2562793870" sldId="5964"/>
        </pc:sldMkLst>
        <pc:spChg chg="add del mod">
          <ac:chgData name="Piotr Starczyński" userId="dc30f4bf-33af-43bd-8a93-22fb8b326249" providerId="ADAL" clId="{BEC22A98-9690-4075-B486-79CD897E2FA3}" dt="2021-05-14T15:06:40.130" v="11662" actId="478"/>
          <ac:spMkLst>
            <pc:docMk/>
            <pc:sldMk cId="2562793870" sldId="5964"/>
            <ac:spMk id="9" creationId="{A4207A7B-417A-4863-80DE-68A931B16287}"/>
          </ac:spMkLst>
        </pc:spChg>
        <pc:spChg chg="add del">
          <ac:chgData name="Piotr Starczyński" userId="dc30f4bf-33af-43bd-8a93-22fb8b326249" providerId="ADAL" clId="{BEC22A98-9690-4075-B486-79CD897E2FA3}" dt="2021-05-14T14:54:14.233" v="11030" actId="478"/>
          <ac:spMkLst>
            <pc:docMk/>
            <pc:sldMk cId="2562793870" sldId="5964"/>
            <ac:spMk id="10" creationId="{E63AFA2F-6658-48E8-B68C-748ACADFFA1E}"/>
          </ac:spMkLst>
        </pc:spChg>
        <pc:spChg chg="del mod">
          <ac:chgData name="Piotr Starczyński" userId="dc30f4bf-33af-43bd-8a93-22fb8b326249" providerId="ADAL" clId="{BEC22A98-9690-4075-B486-79CD897E2FA3}" dt="2021-05-14T15:05:21.329" v="11649" actId="478"/>
          <ac:spMkLst>
            <pc:docMk/>
            <pc:sldMk cId="2562793870" sldId="5964"/>
            <ac:spMk id="13" creationId="{F09B95D7-1330-482A-A4CF-483785D950DB}"/>
          </ac:spMkLst>
        </pc:spChg>
        <pc:spChg chg="add del mod">
          <ac:chgData name="Piotr Starczyński" userId="dc30f4bf-33af-43bd-8a93-22fb8b326249" providerId="ADAL" clId="{BEC22A98-9690-4075-B486-79CD897E2FA3}" dt="2021-05-14T15:05:16.378" v="11645" actId="478"/>
          <ac:spMkLst>
            <pc:docMk/>
            <pc:sldMk cId="2562793870" sldId="5964"/>
            <ac:spMk id="14" creationId="{BF373C6E-7921-4189-84B3-B35045C419D3}"/>
          </ac:spMkLst>
        </pc:spChg>
        <pc:spChg chg="del mod">
          <ac:chgData name="Piotr Starczyński" userId="dc30f4bf-33af-43bd-8a93-22fb8b326249" providerId="ADAL" clId="{BEC22A98-9690-4075-B486-79CD897E2FA3}" dt="2021-05-14T15:05:17.665" v="11647" actId="478"/>
          <ac:spMkLst>
            <pc:docMk/>
            <pc:sldMk cId="2562793870" sldId="5964"/>
            <ac:spMk id="15" creationId="{AF0B65F6-A241-49D4-A04D-CB792732A3CE}"/>
          </ac:spMkLst>
        </pc:spChg>
        <pc:spChg chg="mod">
          <ac:chgData name="Piotr Starczyński" userId="dc30f4bf-33af-43bd-8a93-22fb8b326249" providerId="ADAL" clId="{BEC22A98-9690-4075-B486-79CD897E2FA3}" dt="2021-05-14T15:12:55.085" v="12135" actId="1076"/>
          <ac:spMkLst>
            <pc:docMk/>
            <pc:sldMk cId="2562793870" sldId="5964"/>
            <ac:spMk id="31" creationId="{64414921-F9FD-483F-8523-3DE7A82CAA82}"/>
          </ac:spMkLst>
        </pc:spChg>
        <pc:spChg chg="mod">
          <ac:chgData name="Piotr Starczyński" userId="dc30f4bf-33af-43bd-8a93-22fb8b326249" providerId="ADAL" clId="{BEC22A98-9690-4075-B486-79CD897E2FA3}" dt="2021-05-14T15:12:55.085" v="12135" actId="1076"/>
          <ac:spMkLst>
            <pc:docMk/>
            <pc:sldMk cId="2562793870" sldId="5964"/>
            <ac:spMk id="32" creationId="{15F114A5-7D70-4C6E-B61E-15B842A13B06}"/>
          </ac:spMkLst>
        </pc:spChg>
        <pc:spChg chg="del">
          <ac:chgData name="Piotr Starczyński" userId="dc30f4bf-33af-43bd-8a93-22fb8b326249" providerId="ADAL" clId="{BEC22A98-9690-4075-B486-79CD897E2FA3}" dt="2021-05-14T15:06:43.346" v="11664" actId="478"/>
          <ac:spMkLst>
            <pc:docMk/>
            <pc:sldMk cId="2562793870" sldId="5964"/>
            <ac:spMk id="33" creationId="{7EF1AD47-45A2-4E38-B599-C0444624DA3B}"/>
          </ac:spMkLst>
        </pc:spChg>
        <pc:spChg chg="mod">
          <ac:chgData name="Piotr Starczyński" userId="dc30f4bf-33af-43bd-8a93-22fb8b326249" providerId="ADAL" clId="{BEC22A98-9690-4075-B486-79CD897E2FA3}" dt="2021-05-14T15:12:55.085" v="12135" actId="1076"/>
          <ac:spMkLst>
            <pc:docMk/>
            <pc:sldMk cId="2562793870" sldId="5964"/>
            <ac:spMk id="34" creationId="{DD4FE1A2-1FAD-4CBE-89F9-795944F82EF1}"/>
          </ac:spMkLst>
        </pc:spChg>
        <pc:spChg chg="add mod">
          <ac:chgData name="Piotr Starczyński" userId="dc30f4bf-33af-43bd-8a93-22fb8b326249" providerId="ADAL" clId="{BEC22A98-9690-4075-B486-79CD897E2FA3}" dt="2021-05-14T15:12:55.085" v="12135" actId="1076"/>
          <ac:spMkLst>
            <pc:docMk/>
            <pc:sldMk cId="2562793870" sldId="5964"/>
            <ac:spMk id="36" creationId="{BAD67BFA-9B9A-4B16-BAD3-CFC8A5D6ED2D}"/>
          </ac:spMkLst>
        </pc:spChg>
        <pc:spChg chg="add del mod">
          <ac:chgData name="Piotr Starczyński" userId="dc30f4bf-33af-43bd-8a93-22fb8b326249" providerId="ADAL" clId="{BEC22A98-9690-4075-B486-79CD897E2FA3}" dt="2021-05-14T15:05:14.265" v="11644" actId="478"/>
          <ac:spMkLst>
            <pc:docMk/>
            <pc:sldMk cId="2562793870" sldId="5964"/>
            <ac:spMk id="39" creationId="{3BEF009D-548F-4F47-A08F-9994F0FD3730}"/>
          </ac:spMkLst>
        </pc:spChg>
        <pc:spChg chg="add del mod">
          <ac:chgData name="Piotr Starczyński" userId="dc30f4bf-33af-43bd-8a93-22fb8b326249" providerId="ADAL" clId="{BEC22A98-9690-4075-B486-79CD897E2FA3}" dt="2021-05-14T15:05:13.273" v="11643" actId="478"/>
          <ac:spMkLst>
            <pc:docMk/>
            <pc:sldMk cId="2562793870" sldId="5964"/>
            <ac:spMk id="40" creationId="{85735009-433A-4314-A3DF-2A73A90DA275}"/>
          </ac:spMkLst>
        </pc:spChg>
        <pc:spChg chg="add del mod">
          <ac:chgData name="Piotr Starczyński" userId="dc30f4bf-33af-43bd-8a93-22fb8b326249" providerId="ADAL" clId="{BEC22A98-9690-4075-B486-79CD897E2FA3}" dt="2021-05-14T15:05:43.218" v="11654" actId="478"/>
          <ac:spMkLst>
            <pc:docMk/>
            <pc:sldMk cId="2562793870" sldId="5964"/>
            <ac:spMk id="41" creationId="{472D3AF6-A3C6-4416-995E-53C65A6B5B3C}"/>
          </ac:spMkLst>
        </pc:spChg>
        <pc:spChg chg="add mod">
          <ac:chgData name="Piotr Starczyński" userId="dc30f4bf-33af-43bd-8a93-22fb8b326249" providerId="ADAL" clId="{BEC22A98-9690-4075-B486-79CD897E2FA3}" dt="2021-05-14T15:05:49.351" v="11655"/>
          <ac:spMkLst>
            <pc:docMk/>
            <pc:sldMk cId="2562793870" sldId="5964"/>
            <ac:spMk id="42" creationId="{43D4BBDD-6D16-433C-A3C4-30D66504B99F}"/>
          </ac:spMkLst>
        </pc:spChg>
        <pc:spChg chg="add del mod">
          <ac:chgData name="Piotr Starczyński" userId="dc30f4bf-33af-43bd-8a93-22fb8b326249" providerId="ADAL" clId="{BEC22A98-9690-4075-B486-79CD897E2FA3}" dt="2021-05-14T15:06:40.817" v="11663" actId="478"/>
          <ac:spMkLst>
            <pc:docMk/>
            <pc:sldMk cId="2562793870" sldId="5964"/>
            <ac:spMk id="43" creationId="{3E56DD4C-176C-47BE-BCFF-A4846E4CDDDE}"/>
          </ac:spMkLst>
        </pc:spChg>
        <pc:spChg chg="add mod">
          <ac:chgData name="Piotr Starczyński" userId="dc30f4bf-33af-43bd-8a93-22fb8b326249" providerId="ADAL" clId="{BEC22A98-9690-4075-B486-79CD897E2FA3}" dt="2021-05-14T15:13:06.148" v="12136" actId="1076"/>
          <ac:spMkLst>
            <pc:docMk/>
            <pc:sldMk cId="2562793870" sldId="5964"/>
            <ac:spMk id="45" creationId="{AEB6A668-0B74-4C67-8F9A-717E027CADC4}"/>
          </ac:spMkLst>
        </pc:spChg>
        <pc:grpChg chg="add del mod">
          <ac:chgData name="Piotr Starczyński" userId="dc30f4bf-33af-43bd-8a93-22fb8b326249" providerId="ADAL" clId="{BEC22A98-9690-4075-B486-79CD897E2FA3}" dt="2021-05-14T15:05:17.153" v="11646" actId="478"/>
          <ac:grpSpMkLst>
            <pc:docMk/>
            <pc:sldMk cId="2562793870" sldId="5964"/>
            <ac:grpSpMk id="23" creationId="{87BB2CD2-D0CE-4BD0-9F2B-B0442C03446C}"/>
          </ac:grpSpMkLst>
        </pc:grpChg>
        <pc:picChg chg="mod modCrop">
          <ac:chgData name="Piotr Starczyński" userId="dc30f4bf-33af-43bd-8a93-22fb8b326249" providerId="ADAL" clId="{BEC22A98-9690-4075-B486-79CD897E2FA3}" dt="2021-05-14T15:12:55.085" v="12135" actId="1076"/>
          <ac:picMkLst>
            <pc:docMk/>
            <pc:sldMk cId="2562793870" sldId="5964"/>
            <ac:picMk id="11" creationId="{5FD5AAA0-1368-4E7C-8A2C-A549BE070572}"/>
          </ac:picMkLst>
        </pc:picChg>
        <pc:picChg chg="add del mod">
          <ac:chgData name="Piotr Starczyński" userId="dc30f4bf-33af-43bd-8a93-22fb8b326249" providerId="ADAL" clId="{BEC22A98-9690-4075-B486-79CD897E2FA3}" dt="2021-05-14T14:55:40.256" v="11046" actId="21"/>
          <ac:picMkLst>
            <pc:docMk/>
            <pc:sldMk cId="2562793870" sldId="5964"/>
            <ac:picMk id="29" creationId="{DC80BC6A-C658-4591-BC00-F92AECDB7EFC}"/>
          </ac:picMkLst>
        </pc:picChg>
        <pc:picChg chg="add del mod">
          <ac:chgData name="Piotr Starczyński" userId="dc30f4bf-33af-43bd-8a93-22fb8b326249" providerId="ADAL" clId="{BEC22A98-9690-4075-B486-79CD897E2FA3}" dt="2021-05-14T15:05:18.360" v="11648" actId="478"/>
          <ac:picMkLst>
            <pc:docMk/>
            <pc:sldMk cId="2562793870" sldId="5964"/>
            <ac:picMk id="30" creationId="{A40E1A67-F42E-428F-8B47-DF81A1C1A07A}"/>
          </ac:picMkLst>
        </pc:picChg>
        <pc:picChg chg="add del mod">
          <ac:chgData name="Piotr Starczyński" userId="dc30f4bf-33af-43bd-8a93-22fb8b326249" providerId="ADAL" clId="{BEC22A98-9690-4075-B486-79CD897E2FA3}" dt="2021-05-14T15:08:59.929" v="11724" actId="478"/>
          <ac:picMkLst>
            <pc:docMk/>
            <pc:sldMk cId="2562793870" sldId="5964"/>
            <ac:picMk id="35" creationId="{E1F323F2-4AFB-4AEC-BF26-3B2EA1A09912}"/>
          </ac:picMkLst>
        </pc:picChg>
        <pc:picChg chg="add del mod">
          <ac:chgData name="Piotr Starczyński" userId="dc30f4bf-33af-43bd-8a93-22fb8b326249" providerId="ADAL" clId="{BEC22A98-9690-4075-B486-79CD897E2FA3}" dt="2021-05-14T15:05:21.994" v="11650" actId="478"/>
          <ac:picMkLst>
            <pc:docMk/>
            <pc:sldMk cId="2562793870" sldId="5964"/>
            <ac:picMk id="37" creationId="{64A99FD7-72A3-4D70-9D81-DDE2A1DAC75E}"/>
          </ac:picMkLst>
        </pc:picChg>
        <pc:picChg chg="add del mod">
          <ac:chgData name="Piotr Starczyński" userId="dc30f4bf-33af-43bd-8a93-22fb8b326249" providerId="ADAL" clId="{BEC22A98-9690-4075-B486-79CD897E2FA3}" dt="2021-05-14T15:05:23.931" v="11651" actId="478"/>
          <ac:picMkLst>
            <pc:docMk/>
            <pc:sldMk cId="2562793870" sldId="5964"/>
            <ac:picMk id="38" creationId="{03AFDA8F-63D0-45B5-B9A4-6CBE98552209}"/>
          </ac:picMkLst>
        </pc:picChg>
        <pc:picChg chg="add mod">
          <ac:chgData name="Piotr Starczyński" userId="dc30f4bf-33af-43bd-8a93-22fb8b326249" providerId="ADAL" clId="{BEC22A98-9690-4075-B486-79CD897E2FA3}" dt="2021-05-14T15:12:55.085" v="12135" actId="1076"/>
          <ac:picMkLst>
            <pc:docMk/>
            <pc:sldMk cId="2562793870" sldId="5964"/>
            <ac:picMk id="44" creationId="{B68C69AC-08BF-482A-84FB-82DD3E71139F}"/>
          </ac:picMkLst>
        </pc:picChg>
        <pc:cxnChg chg="add mod">
          <ac:chgData name="Piotr Starczyński" userId="dc30f4bf-33af-43bd-8a93-22fb8b326249" providerId="ADAL" clId="{BEC22A98-9690-4075-B486-79CD897E2FA3}" dt="2021-05-14T14:54:32.204" v="11036" actId="164"/>
          <ac:cxnSpMkLst>
            <pc:docMk/>
            <pc:sldMk cId="2562793870" sldId="5964"/>
            <ac:cxnSpMk id="3" creationId="{CB01585B-7909-42A6-98B2-D527ABDB52B2}"/>
          </ac:cxnSpMkLst>
        </pc:cxnChg>
        <pc:cxnChg chg="mod">
          <ac:chgData name="Piotr Starczyński" userId="dc30f4bf-33af-43bd-8a93-22fb8b326249" providerId="ADAL" clId="{BEC22A98-9690-4075-B486-79CD897E2FA3}" dt="2021-05-14T15:12:55.085" v="12135" actId="1076"/>
          <ac:cxnSpMkLst>
            <pc:docMk/>
            <pc:sldMk cId="2562793870" sldId="5964"/>
            <ac:cxnSpMk id="12" creationId="{733E0321-64AE-4F0E-9B96-AA598700FF9A}"/>
          </ac:cxnSpMkLst>
        </pc:cxnChg>
        <pc:cxnChg chg="add mod">
          <ac:chgData name="Piotr Starczyński" userId="dc30f4bf-33af-43bd-8a93-22fb8b326249" providerId="ADAL" clId="{BEC22A98-9690-4075-B486-79CD897E2FA3}" dt="2021-05-14T14:54:32.204" v="11036" actId="164"/>
          <ac:cxnSpMkLst>
            <pc:docMk/>
            <pc:sldMk cId="2562793870" sldId="5964"/>
            <ac:cxnSpMk id="16" creationId="{58CA072D-E23C-4686-9F35-C1F2CA1BC9BE}"/>
          </ac:cxnSpMkLst>
        </pc:cxnChg>
      </pc:sldChg>
      <pc:sldChg chg="addSp delSp modSp add mod modNotesTx">
        <pc:chgData name="Piotr Starczyński" userId="dc30f4bf-33af-43bd-8a93-22fb8b326249" providerId="ADAL" clId="{BEC22A98-9690-4075-B486-79CD897E2FA3}" dt="2021-05-14T15:38:36.079" v="13106" actId="113"/>
        <pc:sldMkLst>
          <pc:docMk/>
          <pc:sldMk cId="1842621150" sldId="5965"/>
        </pc:sldMkLst>
        <pc:spChg chg="del">
          <ac:chgData name="Piotr Starczyński" userId="dc30f4bf-33af-43bd-8a93-22fb8b326249" providerId="ADAL" clId="{BEC22A98-9690-4075-B486-79CD897E2FA3}" dt="2021-05-14T15:08:31.234" v="11720" actId="478"/>
          <ac:spMkLst>
            <pc:docMk/>
            <pc:sldMk cId="1842621150" sldId="5965"/>
            <ac:spMk id="9" creationId="{A4207A7B-417A-4863-80DE-68A931B16287}"/>
          </ac:spMkLst>
        </pc:spChg>
        <pc:spChg chg="mod">
          <ac:chgData name="Piotr Starczyński" userId="dc30f4bf-33af-43bd-8a93-22fb8b326249" providerId="ADAL" clId="{BEC22A98-9690-4075-B486-79CD897E2FA3}" dt="2021-05-14T15:03:15.675" v="11455" actId="20577"/>
          <ac:spMkLst>
            <pc:docMk/>
            <pc:sldMk cId="1842621150" sldId="5965"/>
            <ac:spMk id="13" creationId="{F09B95D7-1330-482A-A4CF-483785D950DB}"/>
          </ac:spMkLst>
        </pc:spChg>
        <pc:spChg chg="mod">
          <ac:chgData name="Piotr Starczyński" userId="dc30f4bf-33af-43bd-8a93-22fb8b326249" providerId="ADAL" clId="{BEC22A98-9690-4075-B486-79CD897E2FA3}" dt="2021-05-14T15:22:01.406" v="12408" actId="1038"/>
          <ac:spMkLst>
            <pc:docMk/>
            <pc:sldMk cId="1842621150" sldId="5965"/>
            <ac:spMk id="14" creationId="{BF373C6E-7921-4189-84B3-B35045C419D3}"/>
          </ac:spMkLst>
        </pc:spChg>
        <pc:spChg chg="mod">
          <ac:chgData name="Piotr Starczyński" userId="dc30f4bf-33af-43bd-8a93-22fb8b326249" providerId="ADAL" clId="{BEC22A98-9690-4075-B486-79CD897E2FA3}" dt="2021-05-14T15:22:07.654" v="12420" actId="1037"/>
          <ac:spMkLst>
            <pc:docMk/>
            <pc:sldMk cId="1842621150" sldId="5965"/>
            <ac:spMk id="15" creationId="{AF0B65F6-A241-49D4-A04D-CB792732A3CE}"/>
          </ac:spMkLst>
        </pc:spChg>
        <pc:spChg chg="add mod">
          <ac:chgData name="Piotr Starczyński" userId="dc30f4bf-33af-43bd-8a93-22fb8b326249" providerId="ADAL" clId="{BEC22A98-9690-4075-B486-79CD897E2FA3}" dt="2021-05-14T14:59:33.849" v="11288" actId="571"/>
          <ac:spMkLst>
            <pc:docMk/>
            <pc:sldMk cId="1842621150" sldId="5965"/>
            <ac:spMk id="24" creationId="{0F98EED0-B25D-40A6-9B48-812CDBDF1AFB}"/>
          </ac:spMkLst>
        </pc:spChg>
        <pc:spChg chg="add del mod">
          <ac:chgData name="Piotr Starczyński" userId="dc30f4bf-33af-43bd-8a93-22fb8b326249" providerId="ADAL" clId="{BEC22A98-9690-4075-B486-79CD897E2FA3}" dt="2021-05-14T15:01:17.080" v="11369" actId="478"/>
          <ac:spMkLst>
            <pc:docMk/>
            <pc:sldMk cId="1842621150" sldId="5965"/>
            <ac:spMk id="25" creationId="{E582F60E-7B04-45CD-B889-D87375CDD49E}"/>
          </ac:spMkLst>
        </pc:spChg>
        <pc:spChg chg="mod">
          <ac:chgData name="Piotr Starczyński" userId="dc30f4bf-33af-43bd-8a93-22fb8b326249" providerId="ADAL" clId="{BEC22A98-9690-4075-B486-79CD897E2FA3}" dt="2021-05-14T15:23:33.007" v="12520" actId="20577"/>
          <ac:spMkLst>
            <pc:docMk/>
            <pc:sldMk cId="1842621150" sldId="5965"/>
            <ac:spMk id="31" creationId="{64414921-F9FD-483F-8523-3DE7A82CAA82}"/>
          </ac:spMkLst>
        </pc:spChg>
        <pc:spChg chg="add del mod">
          <ac:chgData name="Piotr Starczyński" userId="dc30f4bf-33af-43bd-8a93-22fb8b326249" providerId="ADAL" clId="{BEC22A98-9690-4075-B486-79CD897E2FA3}" dt="2021-05-14T15:08:29.458" v="11718" actId="478"/>
          <ac:spMkLst>
            <pc:docMk/>
            <pc:sldMk cId="1842621150" sldId="5965"/>
            <ac:spMk id="32" creationId="{15F114A5-7D70-4C6E-B61E-15B842A13B06}"/>
          </ac:spMkLst>
        </pc:spChg>
        <pc:spChg chg="mod">
          <ac:chgData name="Piotr Starczyński" userId="dc30f4bf-33af-43bd-8a93-22fb8b326249" providerId="ADAL" clId="{BEC22A98-9690-4075-B486-79CD897E2FA3}" dt="2021-05-14T15:21:41.161" v="12396" actId="1076"/>
          <ac:spMkLst>
            <pc:docMk/>
            <pc:sldMk cId="1842621150" sldId="5965"/>
            <ac:spMk id="33" creationId="{7EF1AD47-45A2-4E38-B599-C0444624DA3B}"/>
          </ac:spMkLst>
        </pc:spChg>
        <pc:spChg chg="del">
          <ac:chgData name="Piotr Starczyński" userId="dc30f4bf-33af-43bd-8a93-22fb8b326249" providerId="ADAL" clId="{BEC22A98-9690-4075-B486-79CD897E2FA3}" dt="2021-05-14T14:59:20.880" v="11284" actId="478"/>
          <ac:spMkLst>
            <pc:docMk/>
            <pc:sldMk cId="1842621150" sldId="5965"/>
            <ac:spMk id="34" creationId="{DD4FE1A2-1FAD-4CBE-89F9-795944F82EF1}"/>
          </ac:spMkLst>
        </pc:spChg>
        <pc:spChg chg="del">
          <ac:chgData name="Piotr Starczyński" userId="dc30f4bf-33af-43bd-8a93-22fb8b326249" providerId="ADAL" clId="{BEC22A98-9690-4075-B486-79CD897E2FA3}" dt="2021-05-14T14:59:20.175" v="11283" actId="478"/>
          <ac:spMkLst>
            <pc:docMk/>
            <pc:sldMk cId="1842621150" sldId="5965"/>
            <ac:spMk id="36" creationId="{BAD67BFA-9B9A-4B16-BAD3-CFC8A5D6ED2D}"/>
          </ac:spMkLst>
        </pc:spChg>
        <pc:spChg chg="del">
          <ac:chgData name="Piotr Starczyński" userId="dc30f4bf-33af-43bd-8a93-22fb8b326249" providerId="ADAL" clId="{BEC22A98-9690-4075-B486-79CD897E2FA3}" dt="2021-05-14T14:58:20.583" v="11083" actId="478"/>
          <ac:spMkLst>
            <pc:docMk/>
            <pc:sldMk cId="1842621150" sldId="5965"/>
            <ac:spMk id="39" creationId="{3BEF009D-548F-4F47-A08F-9994F0FD3730}"/>
          </ac:spMkLst>
        </pc:spChg>
        <pc:spChg chg="del">
          <ac:chgData name="Piotr Starczyński" userId="dc30f4bf-33af-43bd-8a93-22fb8b326249" providerId="ADAL" clId="{BEC22A98-9690-4075-B486-79CD897E2FA3}" dt="2021-05-14T14:58:19.609" v="11082" actId="478"/>
          <ac:spMkLst>
            <pc:docMk/>
            <pc:sldMk cId="1842621150" sldId="5965"/>
            <ac:spMk id="40" creationId="{85735009-433A-4314-A3DF-2A73A90DA275}"/>
          </ac:spMkLst>
        </pc:spChg>
        <pc:spChg chg="add mod">
          <ac:chgData name="Piotr Starczyński" userId="dc30f4bf-33af-43bd-8a93-22fb8b326249" providerId="ADAL" clId="{BEC22A98-9690-4075-B486-79CD897E2FA3}" dt="2021-05-14T15:21:41.161" v="12396" actId="1076"/>
          <ac:spMkLst>
            <pc:docMk/>
            <pc:sldMk cId="1842621150" sldId="5965"/>
            <ac:spMk id="41" creationId="{908A11E0-0410-40E3-B33A-B505DF125661}"/>
          </ac:spMkLst>
        </pc:spChg>
        <pc:spChg chg="add del mod">
          <ac:chgData name="Piotr Starczyński" userId="dc30f4bf-33af-43bd-8a93-22fb8b326249" providerId="ADAL" clId="{BEC22A98-9690-4075-B486-79CD897E2FA3}" dt="2021-05-14T15:08:04.410" v="11714" actId="478"/>
          <ac:spMkLst>
            <pc:docMk/>
            <pc:sldMk cId="1842621150" sldId="5965"/>
            <ac:spMk id="42" creationId="{E8A2D937-7461-42D7-A15C-9AA1E9BBE8BE}"/>
          </ac:spMkLst>
        </pc:spChg>
        <pc:spChg chg="add mod">
          <ac:chgData name="Piotr Starczyński" userId="dc30f4bf-33af-43bd-8a93-22fb8b326249" providerId="ADAL" clId="{BEC22A98-9690-4075-B486-79CD897E2FA3}" dt="2021-05-14T15:21:41.161" v="12396" actId="1076"/>
          <ac:spMkLst>
            <pc:docMk/>
            <pc:sldMk cId="1842621150" sldId="5965"/>
            <ac:spMk id="43" creationId="{5A247C06-8D69-4813-AD13-E658A2548FFE}"/>
          </ac:spMkLst>
        </pc:spChg>
        <pc:spChg chg="add del mod">
          <ac:chgData name="Piotr Starczyński" userId="dc30f4bf-33af-43bd-8a93-22fb8b326249" providerId="ADAL" clId="{BEC22A98-9690-4075-B486-79CD897E2FA3}" dt="2021-05-14T15:08:30.361" v="11719" actId="478"/>
          <ac:spMkLst>
            <pc:docMk/>
            <pc:sldMk cId="1842621150" sldId="5965"/>
            <ac:spMk id="47" creationId="{D16CF61A-05AF-413E-9955-1855985DB3F7}"/>
          </ac:spMkLst>
        </pc:spChg>
        <pc:spChg chg="add mod">
          <ac:chgData name="Piotr Starczyński" userId="dc30f4bf-33af-43bd-8a93-22fb8b326249" providerId="ADAL" clId="{BEC22A98-9690-4075-B486-79CD897E2FA3}" dt="2021-05-14T15:34:13.684" v="13051" actId="207"/>
          <ac:spMkLst>
            <pc:docMk/>
            <pc:sldMk cId="1842621150" sldId="5965"/>
            <ac:spMk id="50" creationId="{7A881C27-0613-46D5-9505-FE3F4BA68075}"/>
          </ac:spMkLst>
        </pc:spChg>
        <pc:spChg chg="add del mod">
          <ac:chgData name="Piotr Starczyński" userId="dc30f4bf-33af-43bd-8a93-22fb8b326249" providerId="ADAL" clId="{BEC22A98-9690-4075-B486-79CD897E2FA3}" dt="2021-05-14T15:22:24.484" v="12424"/>
          <ac:spMkLst>
            <pc:docMk/>
            <pc:sldMk cId="1842621150" sldId="5965"/>
            <ac:spMk id="53" creationId="{52BB00CC-DA60-4EB7-9F41-33908E72419D}"/>
          </ac:spMkLst>
        </pc:spChg>
        <pc:spChg chg="add del mod">
          <ac:chgData name="Piotr Starczyński" userId="dc30f4bf-33af-43bd-8a93-22fb8b326249" providerId="ADAL" clId="{BEC22A98-9690-4075-B486-79CD897E2FA3}" dt="2021-05-14T15:22:24.484" v="12424"/>
          <ac:spMkLst>
            <pc:docMk/>
            <pc:sldMk cId="1842621150" sldId="5965"/>
            <ac:spMk id="54" creationId="{2C3AFF58-93EF-4BAB-987B-BA5A061C2CC8}"/>
          </ac:spMkLst>
        </pc:spChg>
        <pc:spChg chg="add del mod">
          <ac:chgData name="Piotr Starczyński" userId="dc30f4bf-33af-43bd-8a93-22fb8b326249" providerId="ADAL" clId="{BEC22A98-9690-4075-B486-79CD897E2FA3}" dt="2021-05-14T15:22:24.484" v="12424"/>
          <ac:spMkLst>
            <pc:docMk/>
            <pc:sldMk cId="1842621150" sldId="5965"/>
            <ac:spMk id="56" creationId="{1E2AA374-DD14-40FC-BB88-3ECD38E37802}"/>
          </ac:spMkLst>
        </pc:spChg>
        <pc:spChg chg="add mod">
          <ac:chgData name="Piotr Starczyński" userId="dc30f4bf-33af-43bd-8a93-22fb8b326249" providerId="ADAL" clId="{BEC22A98-9690-4075-B486-79CD897E2FA3}" dt="2021-05-14T15:22:42.750" v="12426" actId="571"/>
          <ac:spMkLst>
            <pc:docMk/>
            <pc:sldMk cId="1842621150" sldId="5965"/>
            <ac:spMk id="57" creationId="{7E0C3655-E3E9-4D3A-843E-2D6AD7F82E61}"/>
          </ac:spMkLst>
        </pc:spChg>
        <pc:spChg chg="add mod">
          <ac:chgData name="Piotr Starczyński" userId="dc30f4bf-33af-43bd-8a93-22fb8b326249" providerId="ADAL" clId="{BEC22A98-9690-4075-B486-79CD897E2FA3}" dt="2021-05-14T15:38:36.079" v="13106" actId="113"/>
          <ac:spMkLst>
            <pc:docMk/>
            <pc:sldMk cId="1842621150" sldId="5965"/>
            <ac:spMk id="58" creationId="{B176B606-52E3-4609-8D4B-D1358FB45E1C}"/>
          </ac:spMkLst>
        </pc:spChg>
        <pc:grpChg chg="mod">
          <ac:chgData name="Piotr Starczyński" userId="dc30f4bf-33af-43bd-8a93-22fb8b326249" providerId="ADAL" clId="{BEC22A98-9690-4075-B486-79CD897E2FA3}" dt="2021-05-14T15:21:41.161" v="12396" actId="1076"/>
          <ac:grpSpMkLst>
            <pc:docMk/>
            <pc:sldMk cId="1842621150" sldId="5965"/>
            <ac:grpSpMk id="23" creationId="{87BB2CD2-D0CE-4BD0-9F2B-B0442C03446C}"/>
          </ac:grpSpMkLst>
        </pc:grpChg>
        <pc:grpChg chg="add del mod">
          <ac:chgData name="Piotr Starczyński" userId="dc30f4bf-33af-43bd-8a93-22fb8b326249" providerId="ADAL" clId="{BEC22A98-9690-4075-B486-79CD897E2FA3}" dt="2021-05-14T15:02:25.448" v="11401" actId="478"/>
          <ac:grpSpMkLst>
            <pc:docMk/>
            <pc:sldMk cId="1842621150" sldId="5965"/>
            <ac:grpSpMk id="44" creationId="{A119F971-8A4D-4CA8-AD04-DFFB2560B88C}"/>
          </ac:grpSpMkLst>
        </pc:grpChg>
        <pc:picChg chg="mod modCrop">
          <ac:chgData name="Piotr Starczyński" userId="dc30f4bf-33af-43bd-8a93-22fb8b326249" providerId="ADAL" clId="{BEC22A98-9690-4075-B486-79CD897E2FA3}" dt="2021-05-14T15:21:41.161" v="12396" actId="1076"/>
          <ac:picMkLst>
            <pc:docMk/>
            <pc:sldMk cId="1842621150" sldId="5965"/>
            <ac:picMk id="11" creationId="{5FD5AAA0-1368-4E7C-8A2C-A549BE070572}"/>
          </ac:picMkLst>
        </pc:picChg>
        <pc:picChg chg="add mod modCrop">
          <ac:chgData name="Piotr Starczyński" userId="dc30f4bf-33af-43bd-8a93-22fb8b326249" providerId="ADAL" clId="{BEC22A98-9690-4075-B486-79CD897E2FA3}" dt="2021-05-14T15:21:41.161" v="12396" actId="1076"/>
          <ac:picMkLst>
            <pc:docMk/>
            <pc:sldMk cId="1842621150" sldId="5965"/>
            <ac:picMk id="28" creationId="{BCBCDA2B-7DE1-4A86-86C4-C19DC0526E36}"/>
          </ac:picMkLst>
        </pc:picChg>
        <pc:picChg chg="mod">
          <ac:chgData name="Piotr Starczyński" userId="dc30f4bf-33af-43bd-8a93-22fb8b326249" providerId="ADAL" clId="{BEC22A98-9690-4075-B486-79CD897E2FA3}" dt="2021-05-14T15:21:45.963" v="12397" actId="1076"/>
          <ac:picMkLst>
            <pc:docMk/>
            <pc:sldMk cId="1842621150" sldId="5965"/>
            <ac:picMk id="30" creationId="{A40E1A67-F42E-428F-8B47-DF81A1C1A07A}"/>
          </ac:picMkLst>
        </pc:picChg>
        <pc:picChg chg="del">
          <ac:chgData name="Piotr Starczyński" userId="dc30f4bf-33af-43bd-8a93-22fb8b326249" providerId="ADAL" clId="{BEC22A98-9690-4075-B486-79CD897E2FA3}" dt="2021-05-14T14:59:17.990" v="11280" actId="478"/>
          <ac:picMkLst>
            <pc:docMk/>
            <pc:sldMk cId="1842621150" sldId="5965"/>
            <ac:picMk id="35" creationId="{E1F323F2-4AFB-4AEC-BF26-3B2EA1A09912}"/>
          </ac:picMkLst>
        </pc:picChg>
        <pc:picChg chg="del">
          <ac:chgData name="Piotr Starczyński" userId="dc30f4bf-33af-43bd-8a93-22fb8b326249" providerId="ADAL" clId="{BEC22A98-9690-4075-B486-79CD897E2FA3}" dt="2021-05-14T14:59:18.695" v="11281" actId="478"/>
          <ac:picMkLst>
            <pc:docMk/>
            <pc:sldMk cId="1842621150" sldId="5965"/>
            <ac:picMk id="37" creationId="{64A99FD7-72A3-4D70-9D81-DDE2A1DAC75E}"/>
          </ac:picMkLst>
        </pc:picChg>
        <pc:picChg chg="del">
          <ac:chgData name="Piotr Starczyński" userId="dc30f4bf-33af-43bd-8a93-22fb8b326249" providerId="ADAL" clId="{BEC22A98-9690-4075-B486-79CD897E2FA3}" dt="2021-05-14T14:59:19.159" v="11282" actId="478"/>
          <ac:picMkLst>
            <pc:docMk/>
            <pc:sldMk cId="1842621150" sldId="5965"/>
            <ac:picMk id="38" creationId="{03AFDA8F-63D0-45B5-B9A4-6CBE98552209}"/>
          </ac:picMkLst>
        </pc:picChg>
        <pc:picChg chg="add del mod">
          <ac:chgData name="Piotr Starczyński" userId="dc30f4bf-33af-43bd-8a93-22fb8b326249" providerId="ADAL" clId="{BEC22A98-9690-4075-B486-79CD897E2FA3}" dt="2021-05-14T15:02:43.809" v="11420" actId="478"/>
          <ac:picMkLst>
            <pc:docMk/>
            <pc:sldMk cId="1842621150" sldId="5965"/>
            <ac:picMk id="48" creationId="{3ABCD1C6-6046-41E4-A065-D1166CE713F4}"/>
          </ac:picMkLst>
        </pc:picChg>
        <pc:picChg chg="add mod">
          <ac:chgData name="Piotr Starczyński" userId="dc30f4bf-33af-43bd-8a93-22fb8b326249" providerId="ADAL" clId="{BEC22A98-9690-4075-B486-79CD897E2FA3}" dt="2021-05-14T15:21:49.328" v="12398" actId="1076"/>
          <ac:picMkLst>
            <pc:docMk/>
            <pc:sldMk cId="1842621150" sldId="5965"/>
            <ac:picMk id="49" creationId="{DFAC9019-F653-40E8-BF85-B333DD29F398}"/>
          </ac:picMkLst>
        </pc:picChg>
        <pc:picChg chg="add del mod">
          <ac:chgData name="Piotr Starczyński" userId="dc30f4bf-33af-43bd-8a93-22fb8b326249" providerId="ADAL" clId="{BEC22A98-9690-4075-B486-79CD897E2FA3}" dt="2021-05-14T15:22:24.484" v="12424"/>
          <ac:picMkLst>
            <pc:docMk/>
            <pc:sldMk cId="1842621150" sldId="5965"/>
            <ac:picMk id="51" creationId="{E18AF919-105F-4F0E-9A06-58D0D6527386}"/>
          </ac:picMkLst>
        </pc:picChg>
        <pc:picChg chg="add del mod">
          <ac:chgData name="Piotr Starczyński" userId="dc30f4bf-33af-43bd-8a93-22fb8b326249" providerId="ADAL" clId="{BEC22A98-9690-4075-B486-79CD897E2FA3}" dt="2021-05-14T15:22:24.484" v="12424"/>
          <ac:picMkLst>
            <pc:docMk/>
            <pc:sldMk cId="1842621150" sldId="5965"/>
            <ac:picMk id="55" creationId="{B707B5B7-CC8C-4E7D-BCB1-ECAF5BC2E484}"/>
          </ac:picMkLst>
        </pc:picChg>
        <pc:cxnChg chg="mod">
          <ac:chgData name="Piotr Starczyński" userId="dc30f4bf-33af-43bd-8a93-22fb8b326249" providerId="ADAL" clId="{BEC22A98-9690-4075-B486-79CD897E2FA3}" dt="2021-05-14T15:21:41.161" v="12396" actId="1076"/>
          <ac:cxnSpMkLst>
            <pc:docMk/>
            <pc:sldMk cId="1842621150" sldId="5965"/>
            <ac:cxnSpMk id="3" creationId="{CB01585B-7909-42A6-98B2-D527ABDB52B2}"/>
          </ac:cxnSpMkLst>
        </pc:cxnChg>
        <pc:cxnChg chg="mod">
          <ac:chgData name="Piotr Starczyński" userId="dc30f4bf-33af-43bd-8a93-22fb8b326249" providerId="ADAL" clId="{BEC22A98-9690-4075-B486-79CD897E2FA3}" dt="2021-05-14T15:21:41.161" v="12396" actId="1076"/>
          <ac:cxnSpMkLst>
            <pc:docMk/>
            <pc:sldMk cId="1842621150" sldId="5965"/>
            <ac:cxnSpMk id="12" creationId="{733E0321-64AE-4F0E-9B96-AA598700FF9A}"/>
          </ac:cxnSpMkLst>
        </pc:cxnChg>
        <pc:cxnChg chg="mod">
          <ac:chgData name="Piotr Starczyński" userId="dc30f4bf-33af-43bd-8a93-22fb8b326249" providerId="ADAL" clId="{BEC22A98-9690-4075-B486-79CD897E2FA3}" dt="2021-05-14T15:21:41.161" v="12396" actId="1076"/>
          <ac:cxnSpMkLst>
            <pc:docMk/>
            <pc:sldMk cId="1842621150" sldId="5965"/>
            <ac:cxnSpMk id="16" creationId="{58CA072D-E23C-4686-9F35-C1F2CA1BC9BE}"/>
          </ac:cxnSpMkLst>
        </pc:cxnChg>
        <pc:cxnChg chg="add mod">
          <ac:chgData name="Piotr Starczyński" userId="dc30f4bf-33af-43bd-8a93-22fb8b326249" providerId="ADAL" clId="{BEC22A98-9690-4075-B486-79CD897E2FA3}" dt="2021-05-14T15:21:41.161" v="12396" actId="1076"/>
          <ac:cxnSpMkLst>
            <pc:docMk/>
            <pc:sldMk cId="1842621150" sldId="5965"/>
            <ac:cxnSpMk id="29" creationId="{B9476880-0E26-48EF-82D1-BE3F0C8D8EE2}"/>
          </ac:cxnSpMkLst>
        </pc:cxnChg>
        <pc:cxnChg chg="mod">
          <ac:chgData name="Piotr Starczyński" userId="dc30f4bf-33af-43bd-8a93-22fb8b326249" providerId="ADAL" clId="{BEC22A98-9690-4075-B486-79CD897E2FA3}" dt="2021-05-14T15:02:18.781" v="11388" actId="1076"/>
          <ac:cxnSpMkLst>
            <pc:docMk/>
            <pc:sldMk cId="1842621150" sldId="5965"/>
            <ac:cxnSpMk id="45" creationId="{C1B01AD6-94A8-4638-9560-749D7343FFF8}"/>
          </ac:cxnSpMkLst>
        </pc:cxnChg>
        <pc:cxnChg chg="mod">
          <ac:chgData name="Piotr Starczyński" userId="dc30f4bf-33af-43bd-8a93-22fb8b326249" providerId="ADAL" clId="{BEC22A98-9690-4075-B486-79CD897E2FA3}" dt="2021-05-14T15:02:18.781" v="11388" actId="1076"/>
          <ac:cxnSpMkLst>
            <pc:docMk/>
            <pc:sldMk cId="1842621150" sldId="5965"/>
            <ac:cxnSpMk id="46" creationId="{5A3CFF10-28FD-4118-A70D-87C988ADF4A7}"/>
          </ac:cxnSpMkLst>
        </pc:cxnChg>
        <pc:cxnChg chg="add del mod">
          <ac:chgData name="Piotr Starczyński" userId="dc30f4bf-33af-43bd-8a93-22fb8b326249" providerId="ADAL" clId="{BEC22A98-9690-4075-B486-79CD897E2FA3}" dt="2021-05-14T15:22:24.484" v="12424"/>
          <ac:cxnSpMkLst>
            <pc:docMk/>
            <pc:sldMk cId="1842621150" sldId="5965"/>
            <ac:cxnSpMk id="52" creationId="{77500D11-6884-4A32-A53C-77EC7344003E}"/>
          </ac:cxnSpMkLst>
        </pc:cxnChg>
      </pc:sldChg>
      <pc:sldChg chg="add del">
        <pc:chgData name="Piotr Starczyński" userId="dc30f4bf-33af-43bd-8a93-22fb8b326249" providerId="ADAL" clId="{BEC22A98-9690-4075-B486-79CD897E2FA3}" dt="2021-05-14T15:00:39.178" v="11327"/>
        <pc:sldMkLst>
          <pc:docMk/>
          <pc:sldMk cId="2369613929" sldId="5966"/>
        </pc:sldMkLst>
      </pc:sldChg>
      <pc:sldChg chg="add del modTransition">
        <pc:chgData name="Piotr Starczyński" userId="dc30f4bf-33af-43bd-8a93-22fb8b326249" providerId="ADAL" clId="{BEC22A98-9690-4075-B486-79CD897E2FA3}" dt="2021-05-14T15:27:01.748" v="12785" actId="47"/>
        <pc:sldMkLst>
          <pc:docMk/>
          <pc:sldMk cId="2790151695" sldId="5966"/>
        </pc:sldMkLst>
      </pc:sldChg>
      <pc:sldChg chg="addSp delSp modSp add mod">
        <pc:chgData name="Piotr Starczyński" userId="dc30f4bf-33af-43bd-8a93-22fb8b326249" providerId="ADAL" clId="{BEC22A98-9690-4075-B486-79CD897E2FA3}" dt="2021-05-14T15:38:24.619" v="13105" actId="20577"/>
        <pc:sldMkLst>
          <pc:docMk/>
          <pc:sldMk cId="2532771146" sldId="5967"/>
        </pc:sldMkLst>
        <pc:spChg chg="add del">
          <ac:chgData name="Piotr Starczyński" userId="dc30f4bf-33af-43bd-8a93-22fb8b326249" providerId="ADAL" clId="{BEC22A98-9690-4075-B486-79CD897E2FA3}" dt="2021-05-14T15:20:54.838" v="12390" actId="478"/>
          <ac:spMkLst>
            <pc:docMk/>
            <pc:sldMk cId="2532771146" sldId="5967"/>
            <ac:spMk id="14" creationId="{BF373C6E-7921-4189-84B3-B35045C419D3}"/>
          </ac:spMkLst>
        </pc:spChg>
        <pc:spChg chg="add del">
          <ac:chgData name="Piotr Starczyński" userId="dc30f4bf-33af-43bd-8a93-22fb8b326249" providerId="ADAL" clId="{BEC22A98-9690-4075-B486-79CD897E2FA3}" dt="2021-05-14T15:20:54.838" v="12390" actId="478"/>
          <ac:spMkLst>
            <pc:docMk/>
            <pc:sldMk cId="2532771146" sldId="5967"/>
            <ac:spMk id="15" creationId="{AF0B65F6-A241-49D4-A04D-CB792732A3CE}"/>
          </ac:spMkLst>
        </pc:spChg>
        <pc:spChg chg="add mod">
          <ac:chgData name="Piotr Starczyński" userId="dc30f4bf-33af-43bd-8a93-22fb8b326249" providerId="ADAL" clId="{BEC22A98-9690-4075-B486-79CD897E2FA3}" dt="2021-05-14T15:21:19.807" v="12395" actId="1076"/>
          <ac:spMkLst>
            <pc:docMk/>
            <pc:sldMk cId="2532771146" sldId="5967"/>
            <ac:spMk id="21" creationId="{4148C5AF-5864-49E5-96B9-A10501A2ECF3}"/>
          </ac:spMkLst>
        </pc:spChg>
        <pc:spChg chg="add mod">
          <ac:chgData name="Piotr Starczyński" userId="dc30f4bf-33af-43bd-8a93-22fb8b326249" providerId="ADAL" clId="{BEC22A98-9690-4075-B486-79CD897E2FA3}" dt="2021-05-14T15:38:24.619" v="13105" actId="20577"/>
          <ac:spMkLst>
            <pc:docMk/>
            <pc:sldMk cId="2532771146" sldId="5967"/>
            <ac:spMk id="22" creationId="{AB8D3AE0-8394-4EE0-BD9D-A23ACEE34382}"/>
          </ac:spMkLst>
        </pc:spChg>
        <pc:spChg chg="add del">
          <ac:chgData name="Piotr Starczyński" userId="dc30f4bf-33af-43bd-8a93-22fb8b326249" providerId="ADAL" clId="{BEC22A98-9690-4075-B486-79CD897E2FA3}" dt="2021-05-14T15:20:54.838" v="12390" actId="478"/>
          <ac:spMkLst>
            <pc:docMk/>
            <pc:sldMk cId="2532771146" sldId="5967"/>
            <ac:spMk id="31" creationId="{64414921-F9FD-483F-8523-3DE7A82CAA82}"/>
          </ac:spMkLst>
        </pc:spChg>
        <pc:spChg chg="add del">
          <ac:chgData name="Piotr Starczyński" userId="dc30f4bf-33af-43bd-8a93-22fb8b326249" providerId="ADAL" clId="{BEC22A98-9690-4075-B486-79CD897E2FA3}" dt="2021-05-14T15:20:54.838" v="12390" actId="478"/>
          <ac:spMkLst>
            <pc:docMk/>
            <pc:sldMk cId="2532771146" sldId="5967"/>
            <ac:spMk id="33" creationId="{7EF1AD47-45A2-4E38-B599-C0444624DA3B}"/>
          </ac:spMkLst>
        </pc:spChg>
        <pc:spChg chg="mod">
          <ac:chgData name="Piotr Starczyński" userId="dc30f4bf-33af-43bd-8a93-22fb8b326249" providerId="ADAL" clId="{BEC22A98-9690-4075-B486-79CD897E2FA3}" dt="2021-05-14T15:21:01.445" v="12391" actId="1076"/>
          <ac:spMkLst>
            <pc:docMk/>
            <pc:sldMk cId="2532771146" sldId="5967"/>
            <ac:spMk id="41" creationId="{908A11E0-0410-40E3-B33A-B505DF125661}"/>
          </ac:spMkLst>
        </pc:spChg>
        <pc:spChg chg="mod">
          <ac:chgData name="Piotr Starczyński" userId="dc30f4bf-33af-43bd-8a93-22fb8b326249" providerId="ADAL" clId="{BEC22A98-9690-4075-B486-79CD897E2FA3}" dt="2021-05-14T15:21:01.445" v="12391" actId="1076"/>
          <ac:spMkLst>
            <pc:docMk/>
            <pc:sldMk cId="2532771146" sldId="5967"/>
            <ac:spMk id="43" creationId="{5A247C06-8D69-4813-AD13-E658A2548FFE}"/>
          </ac:spMkLst>
        </pc:spChg>
        <pc:spChg chg="mod">
          <ac:chgData name="Piotr Starczyński" userId="dc30f4bf-33af-43bd-8a93-22fb8b326249" providerId="ADAL" clId="{BEC22A98-9690-4075-B486-79CD897E2FA3}" dt="2021-05-14T15:21:01.445" v="12391" actId="1076"/>
          <ac:spMkLst>
            <pc:docMk/>
            <pc:sldMk cId="2532771146" sldId="5967"/>
            <ac:spMk id="50" creationId="{7A881C27-0613-46D5-9505-FE3F4BA68075}"/>
          </ac:spMkLst>
        </pc:spChg>
        <pc:grpChg chg="add del">
          <ac:chgData name="Piotr Starczyński" userId="dc30f4bf-33af-43bd-8a93-22fb8b326249" providerId="ADAL" clId="{BEC22A98-9690-4075-B486-79CD897E2FA3}" dt="2021-05-14T15:20:54.838" v="12390" actId="478"/>
          <ac:grpSpMkLst>
            <pc:docMk/>
            <pc:sldMk cId="2532771146" sldId="5967"/>
            <ac:grpSpMk id="23" creationId="{87BB2CD2-D0CE-4BD0-9F2B-B0442C03446C}"/>
          </ac:grpSpMkLst>
        </pc:grpChg>
        <pc:grpChg chg="add mod">
          <ac:chgData name="Piotr Starczyński" userId="dc30f4bf-33af-43bd-8a93-22fb8b326249" providerId="ADAL" clId="{BEC22A98-9690-4075-B486-79CD897E2FA3}" dt="2021-05-14T15:38:13.980" v="13103" actId="1076"/>
          <ac:grpSpMkLst>
            <pc:docMk/>
            <pc:sldMk cId="2532771146" sldId="5967"/>
            <ac:grpSpMk id="24" creationId="{D4FC899C-DFFA-4CFB-8B48-E547558FA903}"/>
          </ac:grpSpMkLst>
        </pc:grpChg>
        <pc:picChg chg="add del">
          <ac:chgData name="Piotr Starczyński" userId="dc30f4bf-33af-43bd-8a93-22fb8b326249" providerId="ADAL" clId="{BEC22A98-9690-4075-B486-79CD897E2FA3}" dt="2021-05-14T15:20:54.838" v="12390" actId="478"/>
          <ac:picMkLst>
            <pc:docMk/>
            <pc:sldMk cId="2532771146" sldId="5967"/>
            <ac:picMk id="11" creationId="{5FD5AAA0-1368-4E7C-8A2C-A549BE070572}"/>
          </ac:picMkLst>
        </pc:picChg>
        <pc:picChg chg="mod">
          <ac:chgData name="Piotr Starczyński" userId="dc30f4bf-33af-43bd-8a93-22fb8b326249" providerId="ADAL" clId="{BEC22A98-9690-4075-B486-79CD897E2FA3}" dt="2021-05-14T15:21:01.445" v="12391" actId="1076"/>
          <ac:picMkLst>
            <pc:docMk/>
            <pc:sldMk cId="2532771146" sldId="5967"/>
            <ac:picMk id="28" creationId="{BCBCDA2B-7DE1-4A86-86C4-C19DC0526E36}"/>
          </ac:picMkLst>
        </pc:picChg>
        <pc:picChg chg="add del mod">
          <ac:chgData name="Piotr Starczyński" userId="dc30f4bf-33af-43bd-8a93-22fb8b326249" providerId="ADAL" clId="{BEC22A98-9690-4075-B486-79CD897E2FA3}" dt="2021-05-14T15:21:01.445" v="12391" actId="1076"/>
          <ac:picMkLst>
            <pc:docMk/>
            <pc:sldMk cId="2532771146" sldId="5967"/>
            <ac:picMk id="30" creationId="{A40E1A67-F42E-428F-8B47-DF81A1C1A07A}"/>
          </ac:picMkLst>
        </pc:picChg>
        <pc:picChg chg="del">
          <ac:chgData name="Piotr Starczyński" userId="dc30f4bf-33af-43bd-8a93-22fb8b326249" providerId="ADAL" clId="{BEC22A98-9690-4075-B486-79CD897E2FA3}" dt="2021-05-14T15:20:35.076" v="12381" actId="478"/>
          <ac:picMkLst>
            <pc:docMk/>
            <pc:sldMk cId="2532771146" sldId="5967"/>
            <ac:picMk id="49" creationId="{DFAC9019-F653-40E8-BF85-B333DD29F398}"/>
          </ac:picMkLst>
        </pc:picChg>
        <pc:cxnChg chg="add del">
          <ac:chgData name="Piotr Starczyński" userId="dc30f4bf-33af-43bd-8a93-22fb8b326249" providerId="ADAL" clId="{BEC22A98-9690-4075-B486-79CD897E2FA3}" dt="2021-05-14T15:20:54.838" v="12390" actId="478"/>
          <ac:cxnSpMkLst>
            <pc:docMk/>
            <pc:sldMk cId="2532771146" sldId="5967"/>
            <ac:cxnSpMk id="12" creationId="{733E0321-64AE-4F0E-9B96-AA598700FF9A}"/>
          </ac:cxnSpMkLst>
        </pc:cxnChg>
        <pc:cxnChg chg="mod">
          <ac:chgData name="Piotr Starczyński" userId="dc30f4bf-33af-43bd-8a93-22fb8b326249" providerId="ADAL" clId="{BEC22A98-9690-4075-B486-79CD897E2FA3}" dt="2021-05-14T15:38:11.046" v="13102"/>
          <ac:cxnSpMkLst>
            <pc:docMk/>
            <pc:sldMk cId="2532771146" sldId="5967"/>
            <ac:cxnSpMk id="25" creationId="{C73C67D2-D17D-4712-8DE1-E96D19395BF5}"/>
          </ac:cxnSpMkLst>
        </pc:cxnChg>
        <pc:cxnChg chg="mod">
          <ac:chgData name="Piotr Starczyński" userId="dc30f4bf-33af-43bd-8a93-22fb8b326249" providerId="ADAL" clId="{BEC22A98-9690-4075-B486-79CD897E2FA3}" dt="2021-05-14T15:38:11.046" v="13102"/>
          <ac:cxnSpMkLst>
            <pc:docMk/>
            <pc:sldMk cId="2532771146" sldId="5967"/>
            <ac:cxnSpMk id="26" creationId="{4EA57B83-F243-4A3D-BA75-2928275243E8}"/>
          </ac:cxnSpMkLst>
        </pc:cxnChg>
        <pc:cxnChg chg="mod">
          <ac:chgData name="Piotr Starczyński" userId="dc30f4bf-33af-43bd-8a93-22fb8b326249" providerId="ADAL" clId="{BEC22A98-9690-4075-B486-79CD897E2FA3}" dt="2021-05-14T15:21:01.445" v="12391" actId="1076"/>
          <ac:cxnSpMkLst>
            <pc:docMk/>
            <pc:sldMk cId="2532771146" sldId="5967"/>
            <ac:cxnSpMk id="29" creationId="{B9476880-0E26-48EF-82D1-BE3F0C8D8EE2}"/>
          </ac:cxnSpMkLst>
        </pc:cxnChg>
      </pc:sldChg>
      <pc:sldChg chg="add del">
        <pc:chgData name="Piotr Starczyński" userId="dc30f4bf-33af-43bd-8a93-22fb8b326249" providerId="ADAL" clId="{BEC22A98-9690-4075-B486-79CD897E2FA3}" dt="2021-05-14T15:21:12.142" v="12393"/>
        <pc:sldMkLst>
          <pc:docMk/>
          <pc:sldMk cId="1315984749" sldId="5968"/>
        </pc:sldMkLst>
      </pc:sldChg>
      <pc:sldChg chg="addSp delSp modSp add mod ord">
        <pc:chgData name="Piotr Starczyński" userId="dc30f4bf-33af-43bd-8a93-22fb8b326249" providerId="ADAL" clId="{BEC22A98-9690-4075-B486-79CD897E2FA3}" dt="2021-05-14T15:36:21.643" v="13088"/>
        <pc:sldMkLst>
          <pc:docMk/>
          <pc:sldMk cId="2905324842" sldId="5968"/>
        </pc:sldMkLst>
        <pc:spChg chg="del">
          <ac:chgData name="Piotr Starczyński" userId="dc30f4bf-33af-43bd-8a93-22fb8b326249" providerId="ADAL" clId="{BEC22A98-9690-4075-B486-79CD897E2FA3}" dt="2021-05-14T15:27:50.790" v="12791" actId="478"/>
          <ac:spMkLst>
            <pc:docMk/>
            <pc:sldMk cId="2905324842" sldId="5968"/>
            <ac:spMk id="6" creationId="{B0DF3A97-BEB8-4338-AC02-FE46A917DBBF}"/>
          </ac:spMkLst>
        </pc:spChg>
        <pc:spChg chg="add mod ord">
          <ac:chgData name="Piotr Starczyński" userId="dc30f4bf-33af-43bd-8a93-22fb8b326249" providerId="ADAL" clId="{BEC22A98-9690-4075-B486-79CD897E2FA3}" dt="2021-05-14T15:29:40.030" v="12849" actId="1076"/>
          <ac:spMkLst>
            <pc:docMk/>
            <pc:sldMk cId="2905324842" sldId="5968"/>
            <ac:spMk id="18" creationId="{91574960-E459-43CB-84E8-04A15F151862}"/>
          </ac:spMkLst>
        </pc:spChg>
        <pc:spChg chg="add del mod">
          <ac:chgData name="Piotr Starczyński" userId="dc30f4bf-33af-43bd-8a93-22fb8b326249" providerId="ADAL" clId="{BEC22A98-9690-4075-B486-79CD897E2FA3}" dt="2021-05-14T15:28:37.173" v="12831"/>
          <ac:spMkLst>
            <pc:docMk/>
            <pc:sldMk cId="2905324842" sldId="5968"/>
            <ac:spMk id="19" creationId="{58A8CCDA-6ADE-4D92-ACC8-3E2005DB9F85}"/>
          </ac:spMkLst>
        </pc:spChg>
        <pc:spChg chg="add mod">
          <ac:chgData name="Piotr Starczyński" userId="dc30f4bf-33af-43bd-8a93-22fb8b326249" providerId="ADAL" clId="{BEC22A98-9690-4075-B486-79CD897E2FA3}" dt="2021-05-14T15:29:36.947" v="12848" actId="14100"/>
          <ac:spMkLst>
            <pc:docMk/>
            <pc:sldMk cId="2905324842" sldId="5968"/>
            <ac:spMk id="20" creationId="{6BD15CD8-6D05-410A-BF59-65C512B6278D}"/>
          </ac:spMkLst>
        </pc:spChg>
        <pc:spChg chg="add mod">
          <ac:chgData name="Piotr Starczyński" userId="dc30f4bf-33af-43bd-8a93-22fb8b326249" providerId="ADAL" clId="{BEC22A98-9690-4075-B486-79CD897E2FA3}" dt="2021-05-14T15:30:28.298" v="12941" actId="1076"/>
          <ac:spMkLst>
            <pc:docMk/>
            <pc:sldMk cId="2905324842" sldId="5968"/>
            <ac:spMk id="21" creationId="{B7F8DB44-2984-4877-A531-68A6A32F7D58}"/>
          </ac:spMkLst>
        </pc:spChg>
        <pc:spChg chg="add mod">
          <ac:chgData name="Piotr Starczyński" userId="dc30f4bf-33af-43bd-8a93-22fb8b326249" providerId="ADAL" clId="{BEC22A98-9690-4075-B486-79CD897E2FA3}" dt="2021-05-14T15:30:28.298" v="12941" actId="1076"/>
          <ac:spMkLst>
            <pc:docMk/>
            <pc:sldMk cId="2905324842" sldId="5968"/>
            <ac:spMk id="22" creationId="{E517FEBD-4A98-403B-8E0A-0CFDE2DCE2A2}"/>
          </ac:spMkLst>
        </pc:spChg>
        <pc:spChg chg="mod">
          <ac:chgData name="Piotr Starczyński" userId="dc30f4bf-33af-43bd-8a93-22fb8b326249" providerId="ADAL" clId="{BEC22A98-9690-4075-B486-79CD897E2FA3}" dt="2021-05-14T15:28:21.351" v="12828" actId="1076"/>
          <ac:spMkLst>
            <pc:docMk/>
            <pc:sldMk cId="2905324842" sldId="5968"/>
            <ac:spMk id="28" creationId="{C2121FEA-8896-4B15-B05F-08446158B74F}"/>
          </ac:spMkLst>
        </pc:spChg>
        <pc:spChg chg="mod">
          <ac:chgData name="Piotr Starczyński" userId="dc30f4bf-33af-43bd-8a93-22fb8b326249" providerId="ADAL" clId="{BEC22A98-9690-4075-B486-79CD897E2FA3}" dt="2021-05-14T15:28:10.832" v="12819" actId="20577"/>
          <ac:spMkLst>
            <pc:docMk/>
            <pc:sldMk cId="2905324842" sldId="5968"/>
            <ac:spMk id="29" creationId="{A5833097-6A28-4643-86FD-D5226DA9B381}"/>
          </ac:spMkLst>
        </pc:spChg>
        <pc:spChg chg="mod">
          <ac:chgData name="Piotr Starczyński" userId="dc30f4bf-33af-43bd-8a93-22fb8b326249" providerId="ADAL" clId="{BEC22A98-9690-4075-B486-79CD897E2FA3}" dt="2021-05-14T15:30:11.874" v="12938" actId="108"/>
          <ac:spMkLst>
            <pc:docMk/>
            <pc:sldMk cId="2905324842" sldId="5968"/>
            <ac:spMk id="30" creationId="{8FE41D32-CE6F-4C54-B96F-5BE8077997D9}"/>
          </ac:spMkLst>
        </pc:spChg>
        <pc:spChg chg="del mod">
          <ac:chgData name="Piotr Starczyński" userId="dc30f4bf-33af-43bd-8a93-22fb8b326249" providerId="ADAL" clId="{BEC22A98-9690-4075-B486-79CD897E2FA3}" dt="2021-05-14T15:27:53.327" v="12793" actId="478"/>
          <ac:spMkLst>
            <pc:docMk/>
            <pc:sldMk cId="2905324842" sldId="5968"/>
            <ac:spMk id="35" creationId="{8F3DE5E7-3357-4B36-8AC2-35141DFB30AD}"/>
          </ac:spMkLst>
        </pc:spChg>
        <pc:spChg chg="add mod">
          <ac:chgData name="Piotr Starczyński" userId="dc30f4bf-33af-43bd-8a93-22fb8b326249" providerId="ADAL" clId="{BEC22A98-9690-4075-B486-79CD897E2FA3}" dt="2021-05-14T15:34:29.824" v="13062" actId="20577"/>
          <ac:spMkLst>
            <pc:docMk/>
            <pc:sldMk cId="2905324842" sldId="5968"/>
            <ac:spMk id="36" creationId="{FA38D8C3-7737-435E-93A7-316F2DBE7CEB}"/>
          </ac:spMkLst>
        </pc:spChg>
        <pc:spChg chg="add del mod">
          <ac:chgData name="Piotr Starczyński" userId="dc30f4bf-33af-43bd-8a93-22fb8b326249" providerId="ADAL" clId="{BEC22A98-9690-4075-B486-79CD897E2FA3}" dt="2021-05-14T15:32:49.480" v="12984" actId="478"/>
          <ac:spMkLst>
            <pc:docMk/>
            <pc:sldMk cId="2905324842" sldId="5968"/>
            <ac:spMk id="37" creationId="{69A86BBC-0818-41CF-BAF2-192885A9F0B7}"/>
          </ac:spMkLst>
        </pc:spChg>
        <pc:spChg chg="add del mod">
          <ac:chgData name="Piotr Starczyński" userId="dc30f4bf-33af-43bd-8a93-22fb8b326249" providerId="ADAL" clId="{BEC22A98-9690-4075-B486-79CD897E2FA3}" dt="2021-05-14T15:33:06.448" v="12988" actId="478"/>
          <ac:spMkLst>
            <pc:docMk/>
            <pc:sldMk cId="2905324842" sldId="5968"/>
            <ac:spMk id="38" creationId="{3FB79A31-A6E6-4AD9-8D3F-E8B413F63488}"/>
          </ac:spMkLst>
        </pc:spChg>
        <pc:spChg chg="del">
          <ac:chgData name="Piotr Starczyński" userId="dc30f4bf-33af-43bd-8a93-22fb8b326249" providerId="ADAL" clId="{BEC22A98-9690-4075-B486-79CD897E2FA3}" dt="2021-05-14T15:27:46.614" v="12789" actId="478"/>
          <ac:spMkLst>
            <pc:docMk/>
            <pc:sldMk cId="2905324842" sldId="5968"/>
            <ac:spMk id="42" creationId="{E34759C0-CBB4-4DF4-B62D-DCED5A1938B5}"/>
          </ac:spMkLst>
        </pc:spChg>
        <pc:spChg chg="del">
          <ac:chgData name="Piotr Starczyński" userId="dc30f4bf-33af-43bd-8a93-22fb8b326249" providerId="ADAL" clId="{BEC22A98-9690-4075-B486-79CD897E2FA3}" dt="2021-05-14T15:27:48.558" v="12790" actId="478"/>
          <ac:spMkLst>
            <pc:docMk/>
            <pc:sldMk cId="2905324842" sldId="5968"/>
            <ac:spMk id="43" creationId="{D1D0FDD7-2C82-47EA-B56B-1C7BB5D84DF6}"/>
          </ac:spMkLst>
        </pc:spChg>
        <pc:spChg chg="add mod">
          <ac:chgData name="Piotr Starczyński" userId="dc30f4bf-33af-43bd-8a93-22fb8b326249" providerId="ADAL" clId="{BEC22A98-9690-4075-B486-79CD897E2FA3}" dt="2021-05-14T15:33:04.250" v="12987" actId="164"/>
          <ac:spMkLst>
            <pc:docMk/>
            <pc:sldMk cId="2905324842" sldId="5968"/>
            <ac:spMk id="47" creationId="{575CE015-4DB9-4B5A-8386-70FA6EB6D913}"/>
          </ac:spMkLst>
        </pc:spChg>
        <pc:spChg chg="add mod">
          <ac:chgData name="Piotr Starczyński" userId="dc30f4bf-33af-43bd-8a93-22fb8b326249" providerId="ADAL" clId="{BEC22A98-9690-4075-B486-79CD897E2FA3}" dt="2021-05-14T15:33:09.118" v="12990" actId="1076"/>
          <ac:spMkLst>
            <pc:docMk/>
            <pc:sldMk cId="2905324842" sldId="5968"/>
            <ac:spMk id="48" creationId="{D1B54728-DF2C-42B1-9096-3B355709F9B5}"/>
          </ac:spMkLst>
        </pc:spChg>
        <pc:spChg chg="add mod">
          <ac:chgData name="Piotr Starczyński" userId="dc30f4bf-33af-43bd-8a93-22fb8b326249" providerId="ADAL" clId="{BEC22A98-9690-4075-B486-79CD897E2FA3}" dt="2021-05-14T15:36:21.643" v="13088"/>
          <ac:spMkLst>
            <pc:docMk/>
            <pc:sldMk cId="2905324842" sldId="5968"/>
            <ac:spMk id="49" creationId="{EF0A133B-41B9-4EA8-A851-41A1C037F293}"/>
          </ac:spMkLst>
        </pc:spChg>
        <pc:grpChg chg="add mod">
          <ac:chgData name="Piotr Starczyński" userId="dc30f4bf-33af-43bd-8a93-22fb8b326249" providerId="ADAL" clId="{BEC22A98-9690-4075-B486-79CD897E2FA3}" dt="2021-05-14T15:33:13.418" v="12991" actId="1076"/>
          <ac:grpSpMkLst>
            <pc:docMk/>
            <pc:sldMk cId="2905324842" sldId="5968"/>
            <ac:grpSpMk id="2" creationId="{5BD02251-7B1C-444F-975F-8C40AC2B82CA}"/>
          </ac:grpSpMkLst>
        </pc:grpChg>
        <pc:grpChg chg="add mod">
          <ac:chgData name="Piotr Starczyński" userId="dc30f4bf-33af-43bd-8a93-22fb8b326249" providerId="ADAL" clId="{BEC22A98-9690-4075-B486-79CD897E2FA3}" dt="2021-05-14T15:30:43.049" v="12946" actId="1076"/>
          <ac:grpSpMkLst>
            <pc:docMk/>
            <pc:sldMk cId="2905324842" sldId="5968"/>
            <ac:grpSpMk id="24" creationId="{65191C67-134C-4B99-B95E-C78818D17814}"/>
          </ac:grpSpMkLst>
        </pc:grpChg>
        <pc:grpChg chg="mod ord">
          <ac:chgData name="Piotr Starczyński" userId="dc30f4bf-33af-43bd-8a93-22fb8b326249" providerId="ADAL" clId="{BEC22A98-9690-4075-B486-79CD897E2FA3}" dt="2021-05-14T15:30:36.246" v="12944" actId="571"/>
          <ac:grpSpMkLst>
            <pc:docMk/>
            <pc:sldMk cId="2905324842" sldId="5968"/>
            <ac:grpSpMk id="39" creationId="{4E9F360E-78F2-4A44-B2C9-A913D2DE14E8}"/>
          </ac:grpSpMkLst>
        </pc:grpChg>
        <pc:picChg chg="add mod">
          <ac:chgData name="Piotr Starczyński" userId="dc30f4bf-33af-43bd-8a93-22fb8b326249" providerId="ADAL" clId="{BEC22A98-9690-4075-B486-79CD897E2FA3}" dt="2021-05-14T15:31:08.027" v="12950" actId="1076"/>
          <ac:picMkLst>
            <pc:docMk/>
            <pc:sldMk cId="2905324842" sldId="5968"/>
            <ac:picMk id="33" creationId="{BE968DB2-FC7C-48D9-BCFF-42FE31E41D34}"/>
          </ac:picMkLst>
        </pc:picChg>
        <pc:picChg chg="add mod modCrop">
          <ac:chgData name="Piotr Starczyński" userId="dc30f4bf-33af-43bd-8a93-22fb8b326249" providerId="ADAL" clId="{BEC22A98-9690-4075-B486-79CD897E2FA3}" dt="2021-05-14T15:32:44.028" v="12982" actId="1076"/>
          <ac:picMkLst>
            <pc:docMk/>
            <pc:sldMk cId="2905324842" sldId="5968"/>
            <ac:picMk id="34" creationId="{6C0AC9E2-31A8-4AFD-97C5-DFCEBACD2974}"/>
          </ac:picMkLst>
        </pc:picChg>
        <pc:picChg chg="add mod">
          <ac:chgData name="Piotr Starczyński" userId="dc30f4bf-33af-43bd-8a93-22fb8b326249" providerId="ADAL" clId="{BEC22A98-9690-4075-B486-79CD897E2FA3}" dt="2021-05-14T15:33:15.634" v="12992" actId="1076"/>
          <ac:picMkLst>
            <pc:docMk/>
            <pc:sldMk cId="2905324842" sldId="5968"/>
            <ac:picMk id="44" creationId="{75159F35-EC37-41A7-AA1B-51153DFCAF79}"/>
          </ac:picMkLst>
        </pc:picChg>
        <pc:picChg chg="mod">
          <ac:chgData name="Piotr Starczyński" userId="dc30f4bf-33af-43bd-8a93-22fb8b326249" providerId="ADAL" clId="{BEC22A98-9690-4075-B486-79CD897E2FA3}" dt="2021-05-14T15:31:03.711" v="12949" actId="1076"/>
          <ac:picMkLst>
            <pc:docMk/>
            <pc:sldMk cId="2905324842" sldId="5968"/>
            <ac:picMk id="45" creationId="{21C67479-792C-44BF-95DA-C4FC389E2D81}"/>
          </ac:picMkLst>
        </pc:picChg>
        <pc:picChg chg="del">
          <ac:chgData name="Piotr Starczyński" userId="dc30f4bf-33af-43bd-8a93-22fb8b326249" providerId="ADAL" clId="{BEC22A98-9690-4075-B486-79CD897E2FA3}" dt="2021-05-14T15:27:46.614" v="12789" actId="478"/>
          <ac:picMkLst>
            <pc:docMk/>
            <pc:sldMk cId="2905324842" sldId="5968"/>
            <ac:picMk id="46" creationId="{04B4C1FE-F6C1-40EC-94AD-02EFBD5D97FC}"/>
          </ac:picMkLst>
        </pc:picChg>
        <pc:cxnChg chg="add mod">
          <ac:chgData name="Piotr Starczyński" userId="dc30f4bf-33af-43bd-8a93-22fb8b326249" providerId="ADAL" clId="{BEC22A98-9690-4075-B486-79CD897E2FA3}" dt="2021-05-14T15:30:36.246" v="12944" actId="571"/>
          <ac:cxnSpMkLst>
            <pc:docMk/>
            <pc:sldMk cId="2905324842" sldId="5968"/>
            <ac:cxnSpMk id="23" creationId="{8B2F5C40-8A7A-4A80-8438-5C80BC461F02}"/>
          </ac:cxnSpMkLst>
        </pc:cxnChg>
        <pc:cxnChg chg="mod">
          <ac:chgData name="Piotr Starczyński" userId="dc30f4bf-33af-43bd-8a93-22fb8b326249" providerId="ADAL" clId="{BEC22A98-9690-4075-B486-79CD897E2FA3}" dt="2021-05-14T15:29:32.033" v="12847" actId="1076"/>
          <ac:cxnSpMkLst>
            <pc:docMk/>
            <pc:sldMk cId="2905324842" sldId="5968"/>
            <ac:cxnSpMk id="26" creationId="{15F68755-0B3A-4501-966A-9EA2DD17D475}"/>
          </ac:cxnSpMkLst>
        </pc:cxnChg>
        <pc:cxnChg chg="mod">
          <ac:chgData name="Piotr Starczyński" userId="dc30f4bf-33af-43bd-8a93-22fb8b326249" providerId="ADAL" clId="{BEC22A98-9690-4075-B486-79CD897E2FA3}" dt="2021-05-14T15:30:40.062" v="12945"/>
          <ac:cxnSpMkLst>
            <pc:docMk/>
            <pc:sldMk cId="2905324842" sldId="5968"/>
            <ac:cxnSpMk id="31" creationId="{308AAE0D-2859-4C36-B037-938EF07F45F6}"/>
          </ac:cxnSpMkLst>
        </pc:cxnChg>
        <pc:cxnChg chg="mod">
          <ac:chgData name="Piotr Starczyński" userId="dc30f4bf-33af-43bd-8a93-22fb8b326249" providerId="ADAL" clId="{BEC22A98-9690-4075-B486-79CD897E2FA3}" dt="2021-05-14T15:30:40.062" v="12945"/>
          <ac:cxnSpMkLst>
            <pc:docMk/>
            <pc:sldMk cId="2905324842" sldId="5968"/>
            <ac:cxnSpMk id="32" creationId="{747089B3-F9F3-44BC-A551-DBFA51598367}"/>
          </ac:cxnSpMkLst>
        </pc:cxnChg>
        <pc:cxnChg chg="mod">
          <ac:chgData name="Piotr Starczyński" userId="dc30f4bf-33af-43bd-8a93-22fb8b326249" providerId="ADAL" clId="{BEC22A98-9690-4075-B486-79CD897E2FA3}" dt="2021-05-14T15:30:36.246" v="12944" actId="571"/>
          <ac:cxnSpMkLst>
            <pc:docMk/>
            <pc:sldMk cId="2905324842" sldId="5968"/>
            <ac:cxnSpMk id="40" creationId="{41C42871-1195-4E99-905C-CD31AE3D831A}"/>
          </ac:cxnSpMkLst>
        </pc:cxnChg>
        <pc:cxnChg chg="mod">
          <ac:chgData name="Piotr Starczyński" userId="dc30f4bf-33af-43bd-8a93-22fb8b326249" providerId="ADAL" clId="{BEC22A98-9690-4075-B486-79CD897E2FA3}" dt="2021-05-14T15:30:36.246" v="12944" actId="571"/>
          <ac:cxnSpMkLst>
            <pc:docMk/>
            <pc:sldMk cId="2905324842" sldId="5968"/>
            <ac:cxnSpMk id="41" creationId="{6EEF5F65-064A-468D-9038-95DEBA4A3051}"/>
          </ac:cxnSpMkLst>
        </pc:cxnChg>
      </pc:sldChg>
      <pc:sldChg chg="add del">
        <pc:chgData name="Piotr Starczyński" userId="dc30f4bf-33af-43bd-8a93-22fb8b326249" providerId="ADAL" clId="{BEC22A98-9690-4075-B486-79CD897E2FA3}" dt="2021-05-14T15:39:04.988" v="13109"/>
        <pc:sldMkLst>
          <pc:docMk/>
          <pc:sldMk cId="451167090" sldId="5969"/>
        </pc:sldMkLst>
      </pc:sldChg>
      <pc:sldChg chg="modSp add del mod">
        <pc:chgData name="Piotr Starczyński" userId="dc30f4bf-33af-43bd-8a93-22fb8b326249" providerId="ADAL" clId="{BEC22A98-9690-4075-B486-79CD897E2FA3}" dt="2021-05-14T16:13:15.257" v="13133" actId="47"/>
        <pc:sldMkLst>
          <pc:docMk/>
          <pc:sldMk cId="1084360032" sldId="5969"/>
        </pc:sldMkLst>
        <pc:spChg chg="mod">
          <ac:chgData name="Piotr Starczyński" userId="dc30f4bf-33af-43bd-8a93-22fb8b326249" providerId="ADAL" clId="{BEC22A98-9690-4075-B486-79CD897E2FA3}" dt="2021-05-14T16:11:04.347" v="13111" actId="20577"/>
          <ac:spMkLst>
            <pc:docMk/>
            <pc:sldMk cId="1084360032" sldId="5969"/>
            <ac:spMk id="4" creationId="{CDF8C385-C77B-4BDF-A059-5CD04A209A35}"/>
          </ac:spMkLst>
        </pc:spChg>
      </pc:sldChg>
      <pc:sldChg chg="modSp add mod">
        <pc:chgData name="Piotr Starczyński" userId="dc30f4bf-33af-43bd-8a93-22fb8b326249" providerId="ADAL" clId="{BEC22A98-9690-4075-B486-79CD897E2FA3}" dt="2021-05-14T16:11:50.628" v="13118" actId="207"/>
        <pc:sldMkLst>
          <pc:docMk/>
          <pc:sldMk cId="3344001310" sldId="5970"/>
        </pc:sldMkLst>
        <pc:spChg chg="mod">
          <ac:chgData name="Piotr Starczyński" userId="dc30f4bf-33af-43bd-8a93-22fb8b326249" providerId="ADAL" clId="{BEC22A98-9690-4075-B486-79CD897E2FA3}" dt="2021-05-14T16:11:50.628" v="13118" actId="207"/>
          <ac:spMkLst>
            <pc:docMk/>
            <pc:sldMk cId="3344001310" sldId="5970"/>
            <ac:spMk id="4" creationId="{CDF8C385-C77B-4BDF-A059-5CD04A209A35}"/>
          </ac:spMkLst>
        </pc:spChg>
      </pc:sldChg>
      <pc:sldChg chg="addSp delSp modSp add mod modAnim modNotesTx">
        <pc:chgData name="Piotr Starczyński" userId="dc30f4bf-33af-43bd-8a93-22fb8b326249" providerId="ADAL" clId="{BEC22A98-9690-4075-B486-79CD897E2FA3}" dt="2021-05-14T16:27:28.208" v="14567" actId="1076"/>
        <pc:sldMkLst>
          <pc:docMk/>
          <pc:sldMk cId="365251644" sldId="5971"/>
        </pc:sldMkLst>
        <pc:spChg chg="add mod">
          <ac:chgData name="Piotr Starczyński" userId="dc30f4bf-33af-43bd-8a93-22fb8b326249" providerId="ADAL" clId="{BEC22A98-9690-4075-B486-79CD897E2FA3}" dt="2021-05-14T16:27:28.208" v="14567" actId="1076"/>
          <ac:spMkLst>
            <pc:docMk/>
            <pc:sldMk cId="365251644" sldId="5971"/>
            <ac:spMk id="16" creationId="{6259A9CA-0867-4053-917E-DC166EEB84B3}"/>
          </ac:spMkLst>
        </pc:spChg>
        <pc:spChg chg="add mod">
          <ac:chgData name="Piotr Starczyński" userId="dc30f4bf-33af-43bd-8a93-22fb8b326249" providerId="ADAL" clId="{BEC22A98-9690-4075-B486-79CD897E2FA3}" dt="2021-05-14T16:27:28.208" v="14567" actId="1076"/>
          <ac:spMkLst>
            <pc:docMk/>
            <pc:sldMk cId="365251644" sldId="5971"/>
            <ac:spMk id="17" creationId="{2A9FB106-C34C-4D83-B160-B5357BC84E07}"/>
          </ac:spMkLst>
        </pc:spChg>
        <pc:spChg chg="add mod">
          <ac:chgData name="Piotr Starczyński" userId="dc30f4bf-33af-43bd-8a93-22fb8b326249" providerId="ADAL" clId="{BEC22A98-9690-4075-B486-79CD897E2FA3}" dt="2021-05-14T16:27:28.208" v="14567" actId="1076"/>
          <ac:spMkLst>
            <pc:docMk/>
            <pc:sldMk cId="365251644" sldId="5971"/>
            <ac:spMk id="18" creationId="{3EE491C6-46D0-47B5-829C-86A6B111150E}"/>
          </ac:spMkLst>
        </pc:spChg>
        <pc:spChg chg="del">
          <ac:chgData name="Piotr Starczyński" userId="dc30f4bf-33af-43bd-8a93-22fb8b326249" providerId="ADAL" clId="{BEC22A98-9690-4075-B486-79CD897E2FA3}" dt="2021-05-14T16:12:23.830" v="13126" actId="478"/>
          <ac:spMkLst>
            <pc:docMk/>
            <pc:sldMk cId="365251644" sldId="5971"/>
            <ac:spMk id="21" creationId="{4148C5AF-5864-49E5-96B9-A10501A2ECF3}"/>
          </ac:spMkLst>
        </pc:spChg>
        <pc:spChg chg="del">
          <ac:chgData name="Piotr Starczyński" userId="dc30f4bf-33af-43bd-8a93-22fb8b326249" providerId="ADAL" clId="{BEC22A98-9690-4075-B486-79CD897E2FA3}" dt="2021-05-14T16:12:27.087" v="13128" actId="478"/>
          <ac:spMkLst>
            <pc:docMk/>
            <pc:sldMk cId="365251644" sldId="5971"/>
            <ac:spMk id="22" creationId="{AB8D3AE0-8394-4EE0-BD9D-A23ACEE34382}"/>
          </ac:spMkLst>
        </pc:spChg>
        <pc:spChg chg="del">
          <ac:chgData name="Piotr Starczyński" userId="dc30f4bf-33af-43bd-8a93-22fb8b326249" providerId="ADAL" clId="{BEC22A98-9690-4075-B486-79CD897E2FA3}" dt="2021-05-14T16:12:21.054" v="13124" actId="478"/>
          <ac:spMkLst>
            <pc:docMk/>
            <pc:sldMk cId="365251644" sldId="5971"/>
            <ac:spMk id="41" creationId="{908A11E0-0410-40E3-B33A-B505DF125661}"/>
          </ac:spMkLst>
        </pc:spChg>
        <pc:spChg chg="del">
          <ac:chgData name="Piotr Starczyński" userId="dc30f4bf-33af-43bd-8a93-22fb8b326249" providerId="ADAL" clId="{BEC22A98-9690-4075-B486-79CD897E2FA3}" dt="2021-05-14T16:12:20.102" v="13123" actId="478"/>
          <ac:spMkLst>
            <pc:docMk/>
            <pc:sldMk cId="365251644" sldId="5971"/>
            <ac:spMk id="43" creationId="{5A247C06-8D69-4813-AD13-E658A2548FFE}"/>
          </ac:spMkLst>
        </pc:spChg>
        <pc:spChg chg="del">
          <ac:chgData name="Piotr Starczyński" userId="dc30f4bf-33af-43bd-8a93-22fb8b326249" providerId="ADAL" clId="{BEC22A98-9690-4075-B486-79CD897E2FA3}" dt="2021-05-14T16:12:22.526" v="13125" actId="478"/>
          <ac:spMkLst>
            <pc:docMk/>
            <pc:sldMk cId="365251644" sldId="5971"/>
            <ac:spMk id="50" creationId="{7A881C27-0613-46D5-9505-FE3F4BA68075}"/>
          </ac:spMkLst>
        </pc:spChg>
        <pc:grpChg chg="del">
          <ac:chgData name="Piotr Starczyński" userId="dc30f4bf-33af-43bd-8a93-22fb8b326249" providerId="ADAL" clId="{BEC22A98-9690-4075-B486-79CD897E2FA3}" dt="2021-05-14T16:12:19.550" v="13122" actId="478"/>
          <ac:grpSpMkLst>
            <pc:docMk/>
            <pc:sldMk cId="365251644" sldId="5971"/>
            <ac:grpSpMk id="24" creationId="{D4FC899C-DFFA-4CFB-8B48-E547558FA903}"/>
          </ac:grpSpMkLst>
        </pc:grpChg>
        <pc:picChg chg="del">
          <ac:chgData name="Piotr Starczyński" userId="dc30f4bf-33af-43bd-8a93-22fb8b326249" providerId="ADAL" clId="{BEC22A98-9690-4075-B486-79CD897E2FA3}" dt="2021-05-14T16:12:18.942" v="13121" actId="478"/>
          <ac:picMkLst>
            <pc:docMk/>
            <pc:sldMk cId="365251644" sldId="5971"/>
            <ac:picMk id="28" creationId="{BCBCDA2B-7DE1-4A86-86C4-C19DC0526E36}"/>
          </ac:picMkLst>
        </pc:picChg>
        <pc:picChg chg="del">
          <ac:chgData name="Piotr Starczyński" userId="dc30f4bf-33af-43bd-8a93-22fb8b326249" providerId="ADAL" clId="{BEC22A98-9690-4075-B486-79CD897E2FA3}" dt="2021-05-14T16:12:18.198" v="13120" actId="478"/>
          <ac:picMkLst>
            <pc:docMk/>
            <pc:sldMk cId="365251644" sldId="5971"/>
            <ac:picMk id="30" creationId="{A40E1A67-F42E-428F-8B47-DF81A1C1A07A}"/>
          </ac:picMkLst>
        </pc:picChg>
        <pc:cxnChg chg="del">
          <ac:chgData name="Piotr Starczyński" userId="dc30f4bf-33af-43bd-8a93-22fb8b326249" providerId="ADAL" clId="{BEC22A98-9690-4075-B486-79CD897E2FA3}" dt="2021-05-14T16:12:25.005" v="13127" actId="478"/>
          <ac:cxnSpMkLst>
            <pc:docMk/>
            <pc:sldMk cId="365251644" sldId="5971"/>
            <ac:cxnSpMk id="29" creationId="{B9476880-0E26-48EF-82D1-BE3F0C8D8EE2}"/>
          </ac:cxnSpMkLst>
        </pc:cxnChg>
      </pc:sldChg>
      <pc:sldChg chg="add del">
        <pc:chgData name="Piotr Starczyński" userId="dc30f4bf-33af-43bd-8a93-22fb8b326249" providerId="ADAL" clId="{BEC22A98-9690-4075-B486-79CD897E2FA3}" dt="2021-05-14T16:13:51.314" v="13138"/>
        <pc:sldMkLst>
          <pc:docMk/>
          <pc:sldMk cId="243990634" sldId="5972"/>
        </pc:sldMkLst>
      </pc:sldChg>
      <pc:sldChg chg="addSp delSp modSp add mod modAnim modNotesTx">
        <pc:chgData name="Piotr Starczyński" userId="dc30f4bf-33af-43bd-8a93-22fb8b326249" providerId="ADAL" clId="{BEC22A98-9690-4075-B486-79CD897E2FA3}" dt="2021-05-14T16:29:50.698" v="14589"/>
        <pc:sldMkLst>
          <pc:docMk/>
          <pc:sldMk cId="1365986260" sldId="5972"/>
        </pc:sldMkLst>
        <pc:spChg chg="mod">
          <ac:chgData name="Piotr Starczyński" userId="dc30f4bf-33af-43bd-8a93-22fb8b326249" providerId="ADAL" clId="{BEC22A98-9690-4075-B486-79CD897E2FA3}" dt="2021-05-14T16:14:06.059" v="13161" actId="20577"/>
          <ac:spMkLst>
            <pc:docMk/>
            <pc:sldMk cId="1365986260" sldId="5972"/>
            <ac:spMk id="8" creationId="{87D307FE-36FF-4255-9BF7-9C6199C1CF41}"/>
          </ac:spMkLst>
        </pc:spChg>
        <pc:spChg chg="add mod">
          <ac:chgData name="Piotr Starczyński" userId="dc30f4bf-33af-43bd-8a93-22fb8b326249" providerId="ADAL" clId="{BEC22A98-9690-4075-B486-79CD897E2FA3}" dt="2021-05-14T16:15:37.376" v="13172" actId="1076"/>
          <ac:spMkLst>
            <pc:docMk/>
            <pc:sldMk cId="1365986260" sldId="5972"/>
            <ac:spMk id="43" creationId="{DF30B206-B3D4-4768-807B-F210A1F98A4D}"/>
          </ac:spMkLst>
        </pc:spChg>
        <pc:spChg chg="del">
          <ac:chgData name="Piotr Starczyński" userId="dc30f4bf-33af-43bd-8a93-22fb8b326249" providerId="ADAL" clId="{BEC22A98-9690-4075-B486-79CD897E2FA3}" dt="2021-05-14T16:14:10.179" v="13162" actId="478"/>
          <ac:spMkLst>
            <pc:docMk/>
            <pc:sldMk cId="1365986260" sldId="5972"/>
            <ac:spMk id="44" creationId="{BD8BB52B-F121-4F78-951D-C87E84567426}"/>
          </ac:spMkLst>
        </pc:spChg>
        <pc:spChg chg="add mod">
          <ac:chgData name="Piotr Starczyński" userId="dc30f4bf-33af-43bd-8a93-22fb8b326249" providerId="ADAL" clId="{BEC22A98-9690-4075-B486-79CD897E2FA3}" dt="2021-05-14T16:15:37.376" v="13172" actId="1076"/>
          <ac:spMkLst>
            <pc:docMk/>
            <pc:sldMk cId="1365986260" sldId="5972"/>
            <ac:spMk id="45" creationId="{6A19AAF4-D9B9-45A6-954D-DB1BF4564C22}"/>
          </ac:spMkLst>
        </pc:spChg>
        <pc:spChg chg="del">
          <ac:chgData name="Piotr Starczyński" userId="dc30f4bf-33af-43bd-8a93-22fb8b326249" providerId="ADAL" clId="{BEC22A98-9690-4075-B486-79CD897E2FA3}" dt="2021-05-14T16:14:10.179" v="13162" actId="478"/>
          <ac:spMkLst>
            <pc:docMk/>
            <pc:sldMk cId="1365986260" sldId="5972"/>
            <ac:spMk id="46" creationId="{5A7B5102-359F-4CB3-9D6C-B575BF077D22}"/>
          </ac:spMkLst>
        </pc:spChg>
        <pc:spChg chg="add mod">
          <ac:chgData name="Piotr Starczyński" userId="dc30f4bf-33af-43bd-8a93-22fb8b326249" providerId="ADAL" clId="{BEC22A98-9690-4075-B486-79CD897E2FA3}" dt="2021-05-14T16:15:25.941" v="13170" actId="164"/>
          <ac:spMkLst>
            <pc:docMk/>
            <pc:sldMk cId="1365986260" sldId="5972"/>
            <ac:spMk id="47" creationId="{0D8196D5-AC5D-4846-AE81-D19EE95D1F20}"/>
          </ac:spMkLst>
        </pc:spChg>
        <pc:spChg chg="add mod">
          <ac:chgData name="Piotr Starczyński" userId="dc30f4bf-33af-43bd-8a93-22fb8b326249" providerId="ADAL" clId="{BEC22A98-9690-4075-B486-79CD897E2FA3}" dt="2021-05-14T16:15:25.941" v="13170" actId="164"/>
          <ac:spMkLst>
            <pc:docMk/>
            <pc:sldMk cId="1365986260" sldId="5972"/>
            <ac:spMk id="48" creationId="{9C5E8A53-ECD8-4122-B272-F837C8449337}"/>
          </ac:spMkLst>
        </pc:spChg>
        <pc:spChg chg="add mod">
          <ac:chgData name="Piotr Starczyński" userId="dc30f4bf-33af-43bd-8a93-22fb8b326249" providerId="ADAL" clId="{BEC22A98-9690-4075-B486-79CD897E2FA3}" dt="2021-05-14T16:26:45.608" v="14560" actId="20577"/>
          <ac:spMkLst>
            <pc:docMk/>
            <pc:sldMk cId="1365986260" sldId="5972"/>
            <ac:spMk id="49" creationId="{7F4DD57A-6440-497B-A733-DB8CF843CCF6}"/>
          </ac:spMkLst>
        </pc:spChg>
        <pc:spChg chg="del">
          <ac:chgData name="Piotr Starczyński" userId="dc30f4bf-33af-43bd-8a93-22fb8b326249" providerId="ADAL" clId="{BEC22A98-9690-4075-B486-79CD897E2FA3}" dt="2021-05-14T16:14:10.179" v="13162" actId="478"/>
          <ac:spMkLst>
            <pc:docMk/>
            <pc:sldMk cId="1365986260" sldId="5972"/>
            <ac:spMk id="50" creationId="{DD175811-9E70-4666-AE81-F491B41A6ECF}"/>
          </ac:spMkLst>
        </pc:spChg>
        <pc:spChg chg="del">
          <ac:chgData name="Piotr Starczyński" userId="dc30f4bf-33af-43bd-8a93-22fb8b326249" providerId="ADAL" clId="{BEC22A98-9690-4075-B486-79CD897E2FA3}" dt="2021-05-14T16:14:10.179" v="13162" actId="478"/>
          <ac:spMkLst>
            <pc:docMk/>
            <pc:sldMk cId="1365986260" sldId="5972"/>
            <ac:spMk id="52" creationId="{B9FB0FC4-4FAB-4F1A-AE03-03FAA399780A}"/>
          </ac:spMkLst>
        </pc:spChg>
        <pc:spChg chg="mod">
          <ac:chgData name="Piotr Starczyński" userId="dc30f4bf-33af-43bd-8a93-22fb8b326249" providerId="ADAL" clId="{BEC22A98-9690-4075-B486-79CD897E2FA3}" dt="2021-05-14T16:16:55.282" v="13272"/>
          <ac:spMkLst>
            <pc:docMk/>
            <pc:sldMk cId="1365986260" sldId="5972"/>
            <ac:spMk id="53" creationId="{438D16ED-A965-4FB8-A79A-CB9A4BC643D3}"/>
          </ac:spMkLst>
        </pc:spChg>
        <pc:spChg chg="mod">
          <ac:chgData name="Piotr Starczyński" userId="dc30f4bf-33af-43bd-8a93-22fb8b326249" providerId="ADAL" clId="{BEC22A98-9690-4075-B486-79CD897E2FA3}" dt="2021-05-14T16:17:10.727" v="13280" actId="20577"/>
          <ac:spMkLst>
            <pc:docMk/>
            <pc:sldMk cId="1365986260" sldId="5972"/>
            <ac:spMk id="54" creationId="{54BB99B4-00DB-4140-B4D5-AC4036B356EF}"/>
          </ac:spMkLst>
        </pc:spChg>
        <pc:spChg chg="del">
          <ac:chgData name="Piotr Starczyński" userId="dc30f4bf-33af-43bd-8a93-22fb8b326249" providerId="ADAL" clId="{BEC22A98-9690-4075-B486-79CD897E2FA3}" dt="2021-05-14T16:14:10.179" v="13162" actId="478"/>
          <ac:spMkLst>
            <pc:docMk/>
            <pc:sldMk cId="1365986260" sldId="5972"/>
            <ac:spMk id="57" creationId="{A65356A7-3DFE-4B0D-84B8-5EDA113D83E4}"/>
          </ac:spMkLst>
        </pc:spChg>
        <pc:spChg chg="del">
          <ac:chgData name="Piotr Starczyński" userId="dc30f4bf-33af-43bd-8a93-22fb8b326249" providerId="ADAL" clId="{BEC22A98-9690-4075-B486-79CD897E2FA3}" dt="2021-05-14T16:14:10.179" v="13162" actId="478"/>
          <ac:spMkLst>
            <pc:docMk/>
            <pc:sldMk cId="1365986260" sldId="5972"/>
            <ac:spMk id="65" creationId="{EBBC91E2-8A45-4EE8-B647-60C092F3071D}"/>
          </ac:spMkLst>
        </pc:spChg>
        <pc:spChg chg="del">
          <ac:chgData name="Piotr Starczyński" userId="dc30f4bf-33af-43bd-8a93-22fb8b326249" providerId="ADAL" clId="{BEC22A98-9690-4075-B486-79CD897E2FA3}" dt="2021-05-14T16:14:10.179" v="13162" actId="478"/>
          <ac:spMkLst>
            <pc:docMk/>
            <pc:sldMk cId="1365986260" sldId="5972"/>
            <ac:spMk id="66" creationId="{367452C9-905E-47E3-A42C-8426E76413F0}"/>
          </ac:spMkLst>
        </pc:spChg>
        <pc:spChg chg="del">
          <ac:chgData name="Piotr Starczyński" userId="dc30f4bf-33af-43bd-8a93-22fb8b326249" providerId="ADAL" clId="{BEC22A98-9690-4075-B486-79CD897E2FA3}" dt="2021-05-14T16:14:10.179" v="13162" actId="478"/>
          <ac:spMkLst>
            <pc:docMk/>
            <pc:sldMk cId="1365986260" sldId="5972"/>
            <ac:spMk id="68" creationId="{168B8DF0-CADD-4558-B510-F3EF7FFAE04C}"/>
          </ac:spMkLst>
        </pc:spChg>
        <pc:spChg chg="del">
          <ac:chgData name="Piotr Starczyński" userId="dc30f4bf-33af-43bd-8a93-22fb8b326249" providerId="ADAL" clId="{BEC22A98-9690-4075-B486-79CD897E2FA3}" dt="2021-05-14T16:14:10.179" v="13162" actId="478"/>
          <ac:spMkLst>
            <pc:docMk/>
            <pc:sldMk cId="1365986260" sldId="5972"/>
            <ac:spMk id="69" creationId="{64BFBBFE-9DD0-484F-A21B-5866E852972E}"/>
          </ac:spMkLst>
        </pc:spChg>
        <pc:spChg chg="del">
          <ac:chgData name="Piotr Starczyński" userId="dc30f4bf-33af-43bd-8a93-22fb8b326249" providerId="ADAL" clId="{BEC22A98-9690-4075-B486-79CD897E2FA3}" dt="2021-05-14T16:14:10.179" v="13162" actId="478"/>
          <ac:spMkLst>
            <pc:docMk/>
            <pc:sldMk cId="1365986260" sldId="5972"/>
            <ac:spMk id="70" creationId="{1E9A69A4-DBDF-4ECD-8D93-A45C57F8078B}"/>
          </ac:spMkLst>
        </pc:spChg>
        <pc:spChg chg="del">
          <ac:chgData name="Piotr Starczyński" userId="dc30f4bf-33af-43bd-8a93-22fb8b326249" providerId="ADAL" clId="{BEC22A98-9690-4075-B486-79CD897E2FA3}" dt="2021-05-14T16:14:10.179" v="13162" actId="478"/>
          <ac:spMkLst>
            <pc:docMk/>
            <pc:sldMk cId="1365986260" sldId="5972"/>
            <ac:spMk id="76" creationId="{54B568C5-0EDB-48B4-A551-3EC64931B7DE}"/>
          </ac:spMkLst>
        </pc:spChg>
        <pc:spChg chg="del">
          <ac:chgData name="Piotr Starczyński" userId="dc30f4bf-33af-43bd-8a93-22fb8b326249" providerId="ADAL" clId="{BEC22A98-9690-4075-B486-79CD897E2FA3}" dt="2021-05-14T16:14:10.179" v="13162" actId="478"/>
          <ac:spMkLst>
            <pc:docMk/>
            <pc:sldMk cId="1365986260" sldId="5972"/>
            <ac:spMk id="77" creationId="{696F4B0D-1306-413B-9D05-D95F09C7CA6E}"/>
          </ac:spMkLst>
        </pc:spChg>
        <pc:spChg chg="del">
          <ac:chgData name="Piotr Starczyński" userId="dc30f4bf-33af-43bd-8a93-22fb8b326249" providerId="ADAL" clId="{BEC22A98-9690-4075-B486-79CD897E2FA3}" dt="2021-05-14T16:14:10.179" v="13162" actId="478"/>
          <ac:spMkLst>
            <pc:docMk/>
            <pc:sldMk cId="1365986260" sldId="5972"/>
            <ac:spMk id="78" creationId="{1C3F0205-7D3E-47A7-8108-9C25BD49ABBD}"/>
          </ac:spMkLst>
        </pc:spChg>
        <pc:spChg chg="del">
          <ac:chgData name="Piotr Starczyński" userId="dc30f4bf-33af-43bd-8a93-22fb8b326249" providerId="ADAL" clId="{BEC22A98-9690-4075-B486-79CD897E2FA3}" dt="2021-05-14T16:14:10.179" v="13162" actId="478"/>
          <ac:spMkLst>
            <pc:docMk/>
            <pc:sldMk cId="1365986260" sldId="5972"/>
            <ac:spMk id="83" creationId="{8B345D99-8C73-4100-A43E-76BF67819DEE}"/>
          </ac:spMkLst>
        </pc:spChg>
        <pc:spChg chg="del">
          <ac:chgData name="Piotr Starczyński" userId="dc30f4bf-33af-43bd-8a93-22fb8b326249" providerId="ADAL" clId="{BEC22A98-9690-4075-B486-79CD897E2FA3}" dt="2021-05-14T16:14:10.179" v="13162" actId="478"/>
          <ac:spMkLst>
            <pc:docMk/>
            <pc:sldMk cId="1365986260" sldId="5972"/>
            <ac:spMk id="89" creationId="{8110D908-78C6-483B-9D7A-8CE1F6FA3B8D}"/>
          </ac:spMkLst>
        </pc:spChg>
        <pc:spChg chg="del">
          <ac:chgData name="Piotr Starczyński" userId="dc30f4bf-33af-43bd-8a93-22fb8b326249" providerId="ADAL" clId="{BEC22A98-9690-4075-B486-79CD897E2FA3}" dt="2021-05-14T16:14:15.846" v="13165" actId="478"/>
          <ac:spMkLst>
            <pc:docMk/>
            <pc:sldMk cId="1365986260" sldId="5972"/>
            <ac:spMk id="93" creationId="{E2ECC0B1-E6A5-43EC-BBD8-FCC9ECF2BAD3}"/>
          </ac:spMkLst>
        </pc:spChg>
        <pc:spChg chg="del">
          <ac:chgData name="Piotr Starczyński" userId="dc30f4bf-33af-43bd-8a93-22fb8b326249" providerId="ADAL" clId="{BEC22A98-9690-4075-B486-79CD897E2FA3}" dt="2021-05-14T16:14:10.179" v="13162" actId="478"/>
          <ac:spMkLst>
            <pc:docMk/>
            <pc:sldMk cId="1365986260" sldId="5972"/>
            <ac:spMk id="97" creationId="{0D6C8686-728D-477B-82B3-E8CFE77F5D80}"/>
          </ac:spMkLst>
        </pc:spChg>
        <pc:spChg chg="del">
          <ac:chgData name="Piotr Starczyński" userId="dc30f4bf-33af-43bd-8a93-22fb8b326249" providerId="ADAL" clId="{BEC22A98-9690-4075-B486-79CD897E2FA3}" dt="2021-05-14T16:14:12.942" v="13163" actId="478"/>
          <ac:spMkLst>
            <pc:docMk/>
            <pc:sldMk cId="1365986260" sldId="5972"/>
            <ac:spMk id="99" creationId="{352DBCA1-C5A7-43FD-BC9D-F209F8C02392}"/>
          </ac:spMkLst>
        </pc:spChg>
        <pc:spChg chg="del">
          <ac:chgData name="Piotr Starczyński" userId="dc30f4bf-33af-43bd-8a93-22fb8b326249" providerId="ADAL" clId="{BEC22A98-9690-4075-B486-79CD897E2FA3}" dt="2021-05-14T16:14:10.179" v="13162" actId="478"/>
          <ac:spMkLst>
            <pc:docMk/>
            <pc:sldMk cId="1365986260" sldId="5972"/>
            <ac:spMk id="100" creationId="{58A2A05F-BEAB-4E0D-96A3-F95730809141}"/>
          </ac:spMkLst>
        </pc:spChg>
        <pc:spChg chg="del">
          <ac:chgData name="Piotr Starczyński" userId="dc30f4bf-33af-43bd-8a93-22fb8b326249" providerId="ADAL" clId="{BEC22A98-9690-4075-B486-79CD897E2FA3}" dt="2021-05-14T16:14:10.179" v="13162" actId="478"/>
          <ac:spMkLst>
            <pc:docMk/>
            <pc:sldMk cId="1365986260" sldId="5972"/>
            <ac:spMk id="105" creationId="{9C9B5CE8-E599-4DD1-881B-314D65BEA933}"/>
          </ac:spMkLst>
        </pc:spChg>
        <pc:spChg chg="del">
          <ac:chgData name="Piotr Starczyński" userId="dc30f4bf-33af-43bd-8a93-22fb8b326249" providerId="ADAL" clId="{BEC22A98-9690-4075-B486-79CD897E2FA3}" dt="2021-05-14T16:14:10.179" v="13162" actId="478"/>
          <ac:spMkLst>
            <pc:docMk/>
            <pc:sldMk cId="1365986260" sldId="5972"/>
            <ac:spMk id="106" creationId="{762D3C2E-33C4-41D0-A45E-3810855D5DFD}"/>
          </ac:spMkLst>
        </pc:spChg>
        <pc:spChg chg="del">
          <ac:chgData name="Piotr Starczyński" userId="dc30f4bf-33af-43bd-8a93-22fb8b326249" providerId="ADAL" clId="{BEC22A98-9690-4075-B486-79CD897E2FA3}" dt="2021-05-14T16:14:10.179" v="13162" actId="478"/>
          <ac:spMkLst>
            <pc:docMk/>
            <pc:sldMk cId="1365986260" sldId="5972"/>
            <ac:spMk id="107" creationId="{E0FFDC45-E946-451F-872E-7789EC07963D}"/>
          </ac:spMkLst>
        </pc:spChg>
        <pc:spChg chg="del">
          <ac:chgData name="Piotr Starczyński" userId="dc30f4bf-33af-43bd-8a93-22fb8b326249" providerId="ADAL" clId="{BEC22A98-9690-4075-B486-79CD897E2FA3}" dt="2021-05-14T16:14:10.179" v="13162" actId="478"/>
          <ac:spMkLst>
            <pc:docMk/>
            <pc:sldMk cId="1365986260" sldId="5972"/>
            <ac:spMk id="109" creationId="{E4B3A836-9838-42AB-9A3E-09ABAA272517}"/>
          </ac:spMkLst>
        </pc:spChg>
        <pc:spChg chg="del">
          <ac:chgData name="Piotr Starczyński" userId="dc30f4bf-33af-43bd-8a93-22fb8b326249" providerId="ADAL" clId="{BEC22A98-9690-4075-B486-79CD897E2FA3}" dt="2021-05-14T16:14:10.179" v="13162" actId="478"/>
          <ac:spMkLst>
            <pc:docMk/>
            <pc:sldMk cId="1365986260" sldId="5972"/>
            <ac:spMk id="110" creationId="{FC882F3C-BF94-4888-B593-EA0F3593743B}"/>
          </ac:spMkLst>
        </pc:spChg>
        <pc:grpChg chg="add mod">
          <ac:chgData name="Piotr Starczyński" userId="dc30f4bf-33af-43bd-8a93-22fb8b326249" providerId="ADAL" clId="{BEC22A98-9690-4075-B486-79CD897E2FA3}" dt="2021-05-14T16:17:22.328" v="13281" actId="1076"/>
          <ac:grpSpMkLst>
            <pc:docMk/>
            <pc:sldMk cId="1365986260" sldId="5972"/>
            <ac:grpSpMk id="2" creationId="{C86C402C-FA18-4AEB-8CD0-36C0A2D64363}"/>
          </ac:grpSpMkLst>
        </pc:grpChg>
        <pc:grpChg chg="add mod">
          <ac:chgData name="Piotr Starczyński" userId="dc30f4bf-33af-43bd-8a93-22fb8b326249" providerId="ADAL" clId="{BEC22A98-9690-4075-B486-79CD897E2FA3}" dt="2021-05-14T16:17:22.328" v="13281" actId="1076"/>
          <ac:grpSpMkLst>
            <pc:docMk/>
            <pc:sldMk cId="1365986260" sldId="5972"/>
            <ac:grpSpMk id="51" creationId="{D5E54D39-BA44-426F-A2A7-048D09A0CFDB}"/>
          </ac:grpSpMkLst>
        </pc:grpChg>
        <pc:picChg chg="add mod">
          <ac:chgData name="Piotr Starczyński" userId="dc30f4bf-33af-43bd-8a93-22fb8b326249" providerId="ADAL" clId="{BEC22A98-9690-4075-B486-79CD897E2FA3}" dt="2021-05-14T16:15:37.376" v="13172" actId="1076"/>
          <ac:picMkLst>
            <pc:docMk/>
            <pc:sldMk cId="1365986260" sldId="5972"/>
            <ac:picMk id="41" creationId="{435D81F9-6F1B-4FCD-A8DC-0DF15C0C4E59}"/>
          </ac:picMkLst>
        </pc:picChg>
        <pc:picChg chg="add mod">
          <ac:chgData name="Piotr Starczyński" userId="dc30f4bf-33af-43bd-8a93-22fb8b326249" providerId="ADAL" clId="{BEC22A98-9690-4075-B486-79CD897E2FA3}" dt="2021-05-14T16:29:07.870" v="14587" actId="1076"/>
          <ac:picMkLst>
            <pc:docMk/>
            <pc:sldMk cId="1365986260" sldId="5972"/>
            <ac:picMk id="55" creationId="{C0821029-A6F0-4301-9D8E-251372C4B401}"/>
          </ac:picMkLst>
        </pc:picChg>
        <pc:picChg chg="del">
          <ac:chgData name="Piotr Starczyński" userId="dc30f4bf-33af-43bd-8a93-22fb8b326249" providerId="ADAL" clId="{BEC22A98-9690-4075-B486-79CD897E2FA3}" dt="2021-05-14T16:14:10.179" v="13162" actId="478"/>
          <ac:picMkLst>
            <pc:docMk/>
            <pc:sldMk cId="1365986260" sldId="5972"/>
            <ac:picMk id="64" creationId="{53819C73-53FB-4085-B18C-C3DD5461257D}"/>
          </ac:picMkLst>
        </pc:picChg>
        <pc:picChg chg="del">
          <ac:chgData name="Piotr Starczyński" userId="dc30f4bf-33af-43bd-8a93-22fb8b326249" providerId="ADAL" clId="{BEC22A98-9690-4075-B486-79CD897E2FA3}" dt="2021-05-14T16:14:10.179" v="13162" actId="478"/>
          <ac:picMkLst>
            <pc:docMk/>
            <pc:sldMk cId="1365986260" sldId="5972"/>
            <ac:picMk id="67" creationId="{F8C05BC9-953E-4376-8338-B38A76BFE1C9}"/>
          </ac:picMkLst>
        </pc:picChg>
        <pc:picChg chg="del">
          <ac:chgData name="Piotr Starczyński" userId="dc30f4bf-33af-43bd-8a93-22fb8b326249" providerId="ADAL" clId="{BEC22A98-9690-4075-B486-79CD897E2FA3}" dt="2021-05-14T16:14:10.179" v="13162" actId="478"/>
          <ac:picMkLst>
            <pc:docMk/>
            <pc:sldMk cId="1365986260" sldId="5972"/>
            <ac:picMk id="71" creationId="{559AAC32-B47D-4A3E-A8E6-AB3388C21A9D}"/>
          </ac:picMkLst>
        </pc:picChg>
        <pc:picChg chg="del">
          <ac:chgData name="Piotr Starczyński" userId="dc30f4bf-33af-43bd-8a93-22fb8b326249" providerId="ADAL" clId="{BEC22A98-9690-4075-B486-79CD897E2FA3}" dt="2021-05-14T16:14:17.246" v="13166" actId="478"/>
          <ac:picMkLst>
            <pc:docMk/>
            <pc:sldMk cId="1365986260" sldId="5972"/>
            <ac:picMk id="82" creationId="{40F0CBAF-64CF-403E-9649-C2115A189D83}"/>
          </ac:picMkLst>
        </pc:picChg>
        <pc:picChg chg="del">
          <ac:chgData name="Piotr Starczyński" userId="dc30f4bf-33af-43bd-8a93-22fb8b326249" providerId="ADAL" clId="{BEC22A98-9690-4075-B486-79CD897E2FA3}" dt="2021-05-14T16:14:10.179" v="13162" actId="478"/>
          <ac:picMkLst>
            <pc:docMk/>
            <pc:sldMk cId="1365986260" sldId="5972"/>
            <ac:picMk id="84" creationId="{A5D76D6A-5732-4414-A6D2-9E19546AFB56}"/>
          </ac:picMkLst>
        </pc:picChg>
        <pc:picChg chg="del">
          <ac:chgData name="Piotr Starczyński" userId="dc30f4bf-33af-43bd-8a93-22fb8b326249" providerId="ADAL" clId="{BEC22A98-9690-4075-B486-79CD897E2FA3}" dt="2021-05-14T16:14:10.179" v="13162" actId="478"/>
          <ac:picMkLst>
            <pc:docMk/>
            <pc:sldMk cId="1365986260" sldId="5972"/>
            <ac:picMk id="90" creationId="{6CA1C60C-3ED2-4392-AC92-8FCF7CC7FF3E}"/>
          </ac:picMkLst>
        </pc:picChg>
        <pc:picChg chg="del">
          <ac:chgData name="Piotr Starczyński" userId="dc30f4bf-33af-43bd-8a93-22fb8b326249" providerId="ADAL" clId="{BEC22A98-9690-4075-B486-79CD897E2FA3}" dt="2021-05-14T16:14:14.101" v="13164" actId="478"/>
          <ac:picMkLst>
            <pc:docMk/>
            <pc:sldMk cId="1365986260" sldId="5972"/>
            <ac:picMk id="98" creationId="{542472DA-B291-467E-9E01-2444D229C37F}"/>
          </ac:picMkLst>
        </pc:picChg>
        <pc:picChg chg="del">
          <ac:chgData name="Piotr Starczyński" userId="dc30f4bf-33af-43bd-8a93-22fb8b326249" providerId="ADAL" clId="{BEC22A98-9690-4075-B486-79CD897E2FA3}" dt="2021-05-14T16:14:10.179" v="13162" actId="478"/>
          <ac:picMkLst>
            <pc:docMk/>
            <pc:sldMk cId="1365986260" sldId="5972"/>
            <ac:picMk id="103" creationId="{D29AA371-BCF6-42F2-B1F7-F6066B736F7E}"/>
          </ac:picMkLst>
        </pc:picChg>
        <pc:cxnChg chg="add mod">
          <ac:chgData name="Piotr Starczyński" userId="dc30f4bf-33af-43bd-8a93-22fb8b326249" providerId="ADAL" clId="{BEC22A98-9690-4075-B486-79CD897E2FA3}" dt="2021-05-14T16:15:37.376" v="13172" actId="1076"/>
          <ac:cxnSpMkLst>
            <pc:docMk/>
            <pc:sldMk cId="1365986260" sldId="5972"/>
            <ac:cxnSpMk id="42" creationId="{E5085098-5584-4B3E-BA2C-76E14CE6CF3E}"/>
          </ac:cxnSpMkLst>
        </pc:cxnChg>
        <pc:cxnChg chg="del">
          <ac:chgData name="Piotr Starczyński" userId="dc30f4bf-33af-43bd-8a93-22fb8b326249" providerId="ADAL" clId="{BEC22A98-9690-4075-B486-79CD897E2FA3}" dt="2021-05-14T16:14:10.179" v="13162" actId="478"/>
          <ac:cxnSpMkLst>
            <pc:docMk/>
            <pc:sldMk cId="1365986260" sldId="5972"/>
            <ac:cxnSpMk id="91" creationId="{D32B497A-77FC-450B-A766-6389EFFF171D}"/>
          </ac:cxnSpMkLst>
        </pc:cxnChg>
        <pc:cxnChg chg="del">
          <ac:chgData name="Piotr Starczyński" userId="dc30f4bf-33af-43bd-8a93-22fb8b326249" providerId="ADAL" clId="{BEC22A98-9690-4075-B486-79CD897E2FA3}" dt="2021-05-14T16:14:10.179" v="13162" actId="478"/>
          <ac:cxnSpMkLst>
            <pc:docMk/>
            <pc:sldMk cId="1365986260" sldId="5972"/>
            <ac:cxnSpMk id="92" creationId="{20F507A0-A231-4395-AC76-48199379DDCD}"/>
          </ac:cxnSpMkLst>
        </pc:cxnChg>
        <pc:cxnChg chg="del">
          <ac:chgData name="Piotr Starczyński" userId="dc30f4bf-33af-43bd-8a93-22fb8b326249" providerId="ADAL" clId="{BEC22A98-9690-4075-B486-79CD897E2FA3}" dt="2021-05-14T16:14:10.179" v="13162" actId="478"/>
          <ac:cxnSpMkLst>
            <pc:docMk/>
            <pc:sldMk cId="1365986260" sldId="5972"/>
            <ac:cxnSpMk id="102" creationId="{1E401B23-3B49-4030-A06A-EE6EBCF75F7B}"/>
          </ac:cxnSpMkLst>
        </pc:cxnChg>
        <pc:cxnChg chg="del">
          <ac:chgData name="Piotr Starczyński" userId="dc30f4bf-33af-43bd-8a93-22fb8b326249" providerId="ADAL" clId="{BEC22A98-9690-4075-B486-79CD897E2FA3}" dt="2021-05-14T16:14:10.179" v="13162" actId="478"/>
          <ac:cxnSpMkLst>
            <pc:docMk/>
            <pc:sldMk cId="1365986260" sldId="5972"/>
            <ac:cxnSpMk id="104" creationId="{09F64D4B-6014-481F-A7CF-0B474AF0602A}"/>
          </ac:cxnSpMkLst>
        </pc:cxnChg>
      </pc:sldChg>
      <pc:sldMasterChg chg="delSldLayout">
        <pc:chgData name="Piotr Starczyński" userId="dc30f4bf-33af-43bd-8a93-22fb8b326249" providerId="ADAL" clId="{BEC22A98-9690-4075-B486-79CD897E2FA3}" dt="2021-05-14T15:27:01.748" v="12785" actId="47"/>
        <pc:sldMasterMkLst>
          <pc:docMk/>
          <pc:sldMasterMk cId="0" sldId="2147483648"/>
        </pc:sldMasterMkLst>
        <pc:sldLayoutChg chg="del">
          <pc:chgData name="Piotr Starczyński" userId="dc30f4bf-33af-43bd-8a93-22fb8b326249" providerId="ADAL" clId="{BEC22A98-9690-4075-B486-79CD897E2FA3}" dt="2021-05-14T15:27:01.748" v="12785" actId="47"/>
          <pc:sldLayoutMkLst>
            <pc:docMk/>
            <pc:sldMasterMk cId="0" sldId="2147483648"/>
            <pc:sldLayoutMk cId="1881966579" sldId="2147483729"/>
          </pc:sldLayoutMkLst>
        </pc:sldLayoutChg>
      </pc:sldMasterChg>
      <pc:sldMasterChg chg="add del addSldLayout delSldLayout">
        <pc:chgData name="Piotr Starczyński" userId="dc30f4bf-33af-43bd-8a93-22fb8b326249" providerId="ADAL" clId="{BEC22A98-9690-4075-B486-79CD897E2FA3}" dt="2021-04-30T15:38:08.440" v="1" actId="47"/>
        <pc:sldMasterMkLst>
          <pc:docMk/>
          <pc:sldMasterMk cId="3070411728" sldId="2147483782"/>
        </pc:sldMasterMkLst>
        <pc:sldLayoutChg chg="add del">
          <pc:chgData name="Piotr Starczyński" userId="dc30f4bf-33af-43bd-8a93-22fb8b326249" providerId="ADAL" clId="{BEC22A98-9690-4075-B486-79CD897E2FA3}" dt="2021-04-30T15:38:08.440" v="1" actId="47"/>
          <pc:sldLayoutMkLst>
            <pc:docMk/>
            <pc:sldMasterMk cId="3070411728" sldId="2147483782"/>
            <pc:sldLayoutMk cId="1050204286" sldId="2147483783"/>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3647849227" sldId="2147483784"/>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2782397311" sldId="2147483785"/>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725620965" sldId="2147483786"/>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514690335" sldId="2147483787"/>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2300086579" sldId="2147483788"/>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3691148982" sldId="2147483789"/>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288331915" sldId="2147483790"/>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724288903" sldId="2147483791"/>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592685312" sldId="2147483792"/>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862069187" sldId="2147483793"/>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195823627" sldId="2147483794"/>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300413403" sldId="2147483795"/>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2469871094" sldId="2147483796"/>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533111292" sldId="2147483797"/>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4045690906" sldId="2147483798"/>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3232888722" sldId="2147483799"/>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68209625" sldId="2147483800"/>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96727622" sldId="2147483801"/>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747904523" sldId="2147483802"/>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2457945180" sldId="2147483803"/>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837780066" sldId="2147483804"/>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2166831857" sldId="2147483805"/>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226102108" sldId="2147483806"/>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4281719251" sldId="2147483807"/>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669181130" sldId="2147483808"/>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769897175" sldId="2147483809"/>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3606644372" sldId="2147483810"/>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629516434" sldId="2147483811"/>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46548630" sldId="2147483812"/>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3334167567" sldId="2147483813"/>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781277336" sldId="2147483814"/>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2129711866" sldId="2147483815"/>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2888944525" sldId="2147483816"/>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3242384200" sldId="2147483817"/>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727360526" sldId="2147483818"/>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2340182231" sldId="2147483819"/>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739298023" sldId="2147483820"/>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2143516386" sldId="2147483821"/>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921418423" sldId="2147483822"/>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7601865" sldId="2147483823"/>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2229611642" sldId="2147483824"/>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3166304438" sldId="2147483825"/>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1026062873" sldId="2147483826"/>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3992650785" sldId="2147483827"/>
          </pc:sldLayoutMkLst>
        </pc:sldLayoutChg>
        <pc:sldLayoutChg chg="add del">
          <pc:chgData name="Piotr Starczyński" userId="dc30f4bf-33af-43bd-8a93-22fb8b326249" providerId="ADAL" clId="{BEC22A98-9690-4075-B486-79CD897E2FA3}" dt="2021-04-30T15:38:08.440" v="1" actId="47"/>
          <pc:sldLayoutMkLst>
            <pc:docMk/>
            <pc:sldMasterMk cId="3070411728" sldId="2147483782"/>
            <pc:sldLayoutMk cId="4169912299" sldId="2147483828"/>
          </pc:sldLayoutMkLst>
        </pc:sldLayoutChg>
      </pc:sldMasterChg>
      <pc:sldMasterChg chg="del delSldLayout">
        <pc:chgData name="Piotr Starczyński" userId="dc30f4bf-33af-43bd-8a93-22fb8b326249" providerId="ADAL" clId="{BEC22A98-9690-4075-B486-79CD897E2FA3}" dt="2021-04-30T15:38:13.524" v="2" actId="47"/>
        <pc:sldMasterMkLst>
          <pc:docMk/>
          <pc:sldMasterMk cId="338193141" sldId="2147483829"/>
        </pc:sldMasterMkLst>
        <pc:sldLayoutChg chg="del">
          <pc:chgData name="Piotr Starczyński" userId="dc30f4bf-33af-43bd-8a93-22fb8b326249" providerId="ADAL" clId="{BEC22A98-9690-4075-B486-79CD897E2FA3}" dt="2021-04-30T15:38:13.524" v="2" actId="47"/>
          <pc:sldLayoutMkLst>
            <pc:docMk/>
            <pc:sldMasterMk cId="338193141" sldId="2147483829"/>
            <pc:sldLayoutMk cId="2748838051" sldId="2147483830"/>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592809233" sldId="2147483831"/>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918901090" sldId="2147483832"/>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644130561" sldId="2147483833"/>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920776711" sldId="2147483834"/>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282423943" sldId="2147483835"/>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012152730" sldId="2147483836"/>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170454786" sldId="2147483837"/>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556884734" sldId="2147483838"/>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708046596" sldId="2147483839"/>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95367831" sldId="2147483840"/>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880455946" sldId="2147483841"/>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722106327" sldId="2147483842"/>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749580208" sldId="2147483843"/>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763277086" sldId="2147483844"/>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168714628" sldId="2147483845"/>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1510702164" sldId="2147483846"/>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072612965" sldId="2147483847"/>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179043653" sldId="2147483848"/>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601624754" sldId="2147483849"/>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298867852" sldId="2147483850"/>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1857911838" sldId="2147483851"/>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269028216" sldId="2147483852"/>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145296882" sldId="2147483853"/>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157528505" sldId="2147483854"/>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1118973244" sldId="2147483855"/>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1309200597" sldId="2147483856"/>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768382548" sldId="2147483857"/>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631763379" sldId="2147483858"/>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377366413" sldId="2147483859"/>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1539736033" sldId="2147483860"/>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1624654313" sldId="2147483861"/>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1436348017" sldId="2147483862"/>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835546958" sldId="2147483863"/>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574926345" sldId="2147483864"/>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186151129" sldId="2147483865"/>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892853773" sldId="2147483866"/>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977262116" sldId="2147483867"/>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723845311" sldId="2147483868"/>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374517677" sldId="2147483869"/>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2678492235" sldId="2147483870"/>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836183958" sldId="2147483871"/>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1014567950" sldId="2147483872"/>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456973990" sldId="2147483873"/>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1921133318" sldId="2147483874"/>
          </pc:sldLayoutMkLst>
        </pc:sldLayoutChg>
        <pc:sldLayoutChg chg="del">
          <pc:chgData name="Piotr Starczyński" userId="dc30f4bf-33af-43bd-8a93-22fb8b326249" providerId="ADAL" clId="{BEC22A98-9690-4075-B486-79CD897E2FA3}" dt="2021-04-30T15:38:13.524" v="2" actId="47"/>
          <pc:sldLayoutMkLst>
            <pc:docMk/>
            <pc:sldMasterMk cId="338193141" sldId="2147483829"/>
            <pc:sldLayoutMk cId="3102477187" sldId="2147483875"/>
          </pc:sldLayoutMkLst>
        </pc:sldLayoutChg>
      </pc:sldMasterChg>
    </pc:docChg>
  </pc:docChgLst>
  <pc:docChgLst>
    <pc:chgData name="Piotr Starczyński" userId="dc30f4bf-33af-43bd-8a93-22fb8b326249" providerId="ADAL" clId="{3B322B09-C7C2-487D-8D28-2DC09095FBE6}"/>
    <pc:docChg chg="undo redo custSel addSld delSld modSld sldOrd delMainMaster modMainMaster">
      <pc:chgData name="Piotr Starczyński" userId="dc30f4bf-33af-43bd-8a93-22fb8b326249" providerId="ADAL" clId="{3B322B09-C7C2-487D-8D28-2DC09095FBE6}" dt="2021-06-08T21:22:28.608" v="1908"/>
      <pc:docMkLst>
        <pc:docMk/>
      </pc:docMkLst>
      <pc:sldChg chg="del">
        <pc:chgData name="Piotr Starczyński" userId="dc30f4bf-33af-43bd-8a93-22fb8b326249" providerId="ADAL" clId="{3B322B09-C7C2-487D-8D28-2DC09095FBE6}" dt="2021-06-08T14:40:01.631" v="1" actId="47"/>
        <pc:sldMkLst>
          <pc:docMk/>
          <pc:sldMk cId="4223723689" sldId="646"/>
        </pc:sldMkLst>
      </pc:sldChg>
      <pc:sldChg chg="del">
        <pc:chgData name="Piotr Starczyński" userId="dc30f4bf-33af-43bd-8a93-22fb8b326249" providerId="ADAL" clId="{3B322B09-C7C2-487D-8D28-2DC09095FBE6}" dt="2021-06-08T14:40:01.631" v="1" actId="47"/>
        <pc:sldMkLst>
          <pc:docMk/>
          <pc:sldMk cId="1176640418" sldId="647"/>
        </pc:sldMkLst>
      </pc:sldChg>
      <pc:sldChg chg="modSp mod">
        <pc:chgData name="Piotr Starczyński" userId="dc30f4bf-33af-43bd-8a93-22fb8b326249" providerId="ADAL" clId="{3B322B09-C7C2-487D-8D28-2DC09095FBE6}" dt="2021-06-08T20:44:08.266" v="679" actId="207"/>
        <pc:sldMkLst>
          <pc:docMk/>
          <pc:sldMk cId="4093505864" sldId="652"/>
        </pc:sldMkLst>
        <pc:spChg chg="mod">
          <ac:chgData name="Piotr Starczyński" userId="dc30f4bf-33af-43bd-8a93-22fb8b326249" providerId="ADAL" clId="{3B322B09-C7C2-487D-8D28-2DC09095FBE6}" dt="2021-06-08T20:44:08.266" v="679" actId="207"/>
          <ac:spMkLst>
            <pc:docMk/>
            <pc:sldMk cId="4093505864" sldId="652"/>
            <ac:spMk id="4" creationId="{CDF8C385-C77B-4BDF-A059-5CD04A209A35}"/>
          </ac:spMkLst>
        </pc:spChg>
      </pc:sldChg>
      <pc:sldChg chg="del">
        <pc:chgData name="Piotr Starczyński" userId="dc30f4bf-33af-43bd-8a93-22fb8b326249" providerId="ADAL" clId="{3B322B09-C7C2-487D-8D28-2DC09095FBE6}" dt="2021-06-08T14:40:01.631" v="1" actId="47"/>
        <pc:sldMkLst>
          <pc:docMk/>
          <pc:sldMk cId="3234042065" sldId="5919"/>
        </pc:sldMkLst>
      </pc:sldChg>
      <pc:sldChg chg="delSp modSp mod">
        <pc:chgData name="Piotr Starczyński" userId="dc30f4bf-33af-43bd-8a93-22fb8b326249" providerId="ADAL" clId="{3B322B09-C7C2-487D-8D28-2DC09095FBE6}" dt="2021-06-08T19:44:46.763" v="164" actId="20577"/>
        <pc:sldMkLst>
          <pc:docMk/>
          <pc:sldMk cId="3565857346" sldId="5942"/>
        </pc:sldMkLst>
        <pc:spChg chg="mod">
          <ac:chgData name="Piotr Starczyński" userId="dc30f4bf-33af-43bd-8a93-22fb8b326249" providerId="ADAL" clId="{3B322B09-C7C2-487D-8D28-2DC09095FBE6}" dt="2021-06-08T19:44:46.763" v="164" actId="20577"/>
          <ac:spMkLst>
            <pc:docMk/>
            <pc:sldMk cId="3565857346" sldId="5942"/>
            <ac:spMk id="9" creationId="{14DD02EB-5A70-4AA0-AE2E-B656AA27EC3F}"/>
          </ac:spMkLst>
        </pc:spChg>
        <pc:spChg chg="del mod">
          <ac:chgData name="Piotr Starczyński" userId="dc30f4bf-33af-43bd-8a93-22fb8b326249" providerId="ADAL" clId="{3B322B09-C7C2-487D-8D28-2DC09095FBE6}" dt="2021-06-08T19:35:38.770" v="56"/>
          <ac:spMkLst>
            <pc:docMk/>
            <pc:sldMk cId="3565857346" sldId="5942"/>
            <ac:spMk id="27" creationId="{70FE355E-94BD-4B38-B63A-239F020F2DB7}"/>
          </ac:spMkLst>
        </pc:spChg>
      </pc:sldChg>
      <pc:sldChg chg="delSp modSp mod">
        <pc:chgData name="Piotr Starczyński" userId="dc30f4bf-33af-43bd-8a93-22fb8b326249" providerId="ADAL" clId="{3B322B09-C7C2-487D-8D28-2DC09095FBE6}" dt="2021-06-08T19:35:38.771" v="58"/>
        <pc:sldMkLst>
          <pc:docMk/>
          <pc:sldMk cId="4217590053" sldId="5943"/>
        </pc:sldMkLst>
        <pc:spChg chg="del mod">
          <ac:chgData name="Piotr Starczyński" userId="dc30f4bf-33af-43bd-8a93-22fb8b326249" providerId="ADAL" clId="{3B322B09-C7C2-487D-8D28-2DC09095FBE6}" dt="2021-06-08T19:35:38.771" v="58"/>
          <ac:spMkLst>
            <pc:docMk/>
            <pc:sldMk cId="4217590053" sldId="5943"/>
            <ac:spMk id="27" creationId="{70FE355E-94BD-4B38-B63A-239F020F2DB7}"/>
          </ac:spMkLst>
        </pc:spChg>
      </pc:sldChg>
      <pc:sldChg chg="delSp modSp mod">
        <pc:chgData name="Piotr Starczyński" userId="dc30f4bf-33af-43bd-8a93-22fb8b326249" providerId="ADAL" clId="{3B322B09-C7C2-487D-8D28-2DC09095FBE6}" dt="2021-06-08T19:44:51.423" v="166" actId="20577"/>
        <pc:sldMkLst>
          <pc:docMk/>
          <pc:sldMk cId="2647023137" sldId="5944"/>
        </pc:sldMkLst>
        <pc:spChg chg="del mod">
          <ac:chgData name="Piotr Starczyński" userId="dc30f4bf-33af-43bd-8a93-22fb8b326249" providerId="ADAL" clId="{3B322B09-C7C2-487D-8D28-2DC09095FBE6}" dt="2021-06-08T19:35:38.772" v="60"/>
          <ac:spMkLst>
            <pc:docMk/>
            <pc:sldMk cId="2647023137" sldId="5944"/>
            <ac:spMk id="27" creationId="{70FE355E-94BD-4B38-B63A-239F020F2DB7}"/>
          </ac:spMkLst>
        </pc:spChg>
        <pc:spChg chg="mod">
          <ac:chgData name="Piotr Starczyński" userId="dc30f4bf-33af-43bd-8a93-22fb8b326249" providerId="ADAL" clId="{3B322B09-C7C2-487D-8D28-2DC09095FBE6}" dt="2021-06-08T19:44:51.423" v="166" actId="20577"/>
          <ac:spMkLst>
            <pc:docMk/>
            <pc:sldMk cId="2647023137" sldId="5944"/>
            <ac:spMk id="97" creationId="{C07287F8-BC2B-41CD-8A58-F26BB9585B60}"/>
          </ac:spMkLst>
        </pc:spChg>
      </pc:sldChg>
      <pc:sldChg chg="delSp modSp mod ord">
        <pc:chgData name="Piotr Starczyński" userId="dc30f4bf-33af-43bd-8a93-22fb8b326249" providerId="ADAL" clId="{3B322B09-C7C2-487D-8D28-2DC09095FBE6}" dt="2021-06-08T21:04:10.368" v="1288"/>
        <pc:sldMkLst>
          <pc:docMk/>
          <pc:sldMk cId="4254562159" sldId="5945"/>
        </pc:sldMkLst>
        <pc:spChg chg="mod">
          <ac:chgData name="Piotr Starczyński" userId="dc30f4bf-33af-43bd-8a93-22fb8b326249" providerId="ADAL" clId="{3B322B09-C7C2-487D-8D28-2DC09095FBE6}" dt="2021-06-08T19:48:35.284" v="199" actId="208"/>
          <ac:spMkLst>
            <pc:docMk/>
            <pc:sldMk cId="4254562159" sldId="5945"/>
            <ac:spMk id="7" creationId="{5FE9F3A8-704B-4C85-B083-8CAFEB46E1FC}"/>
          </ac:spMkLst>
        </pc:spChg>
        <pc:spChg chg="del mod">
          <ac:chgData name="Piotr Starczyński" userId="dc30f4bf-33af-43bd-8a93-22fb8b326249" providerId="ADAL" clId="{3B322B09-C7C2-487D-8D28-2DC09095FBE6}" dt="2021-06-08T19:35:38.773" v="62"/>
          <ac:spMkLst>
            <pc:docMk/>
            <pc:sldMk cId="4254562159" sldId="5945"/>
            <ac:spMk id="27" creationId="{70FE355E-94BD-4B38-B63A-239F020F2DB7}"/>
          </ac:spMkLst>
        </pc:spChg>
        <pc:spChg chg="mod">
          <ac:chgData name="Piotr Starczyński" userId="dc30f4bf-33af-43bd-8a93-22fb8b326249" providerId="ADAL" clId="{3B322B09-C7C2-487D-8D28-2DC09095FBE6}" dt="2021-06-08T19:45:57.447" v="173" actId="14100"/>
          <ac:spMkLst>
            <pc:docMk/>
            <pc:sldMk cId="4254562159" sldId="5945"/>
            <ac:spMk id="64" creationId="{34E082D4-FE80-40E5-A6C0-62F40EE760DB}"/>
          </ac:spMkLst>
        </pc:spChg>
        <pc:spChg chg="mod">
          <ac:chgData name="Piotr Starczyński" userId="dc30f4bf-33af-43bd-8a93-22fb8b326249" providerId="ADAL" clId="{3B322B09-C7C2-487D-8D28-2DC09095FBE6}" dt="2021-06-08T19:50:17.209" v="234" actId="20577"/>
          <ac:spMkLst>
            <pc:docMk/>
            <pc:sldMk cId="4254562159" sldId="5945"/>
            <ac:spMk id="80" creationId="{205C3904-88E4-4659-A00B-EDA024998D8B}"/>
          </ac:spMkLst>
        </pc:spChg>
        <pc:cxnChg chg="mod">
          <ac:chgData name="Piotr Starczyński" userId="dc30f4bf-33af-43bd-8a93-22fb8b326249" providerId="ADAL" clId="{3B322B09-C7C2-487D-8D28-2DC09095FBE6}" dt="2021-06-08T19:49:52.597" v="210" actId="692"/>
          <ac:cxnSpMkLst>
            <pc:docMk/>
            <pc:sldMk cId="4254562159" sldId="5945"/>
            <ac:cxnSpMk id="10" creationId="{26E2516F-AE0D-4DEC-BD7E-4D986A310ACC}"/>
          </ac:cxnSpMkLst>
        </pc:cxnChg>
        <pc:cxnChg chg="mod">
          <ac:chgData name="Piotr Starczyński" userId="dc30f4bf-33af-43bd-8a93-22fb8b326249" providerId="ADAL" clId="{3B322B09-C7C2-487D-8D28-2DC09095FBE6}" dt="2021-06-08T19:49:52.597" v="210" actId="692"/>
          <ac:cxnSpMkLst>
            <pc:docMk/>
            <pc:sldMk cId="4254562159" sldId="5945"/>
            <ac:cxnSpMk id="12" creationId="{2EDBD6F3-DE94-41B4-9FBD-F713D9D7D064}"/>
          </ac:cxnSpMkLst>
        </pc:cxnChg>
        <pc:cxnChg chg="mod">
          <ac:chgData name="Piotr Starczyński" userId="dc30f4bf-33af-43bd-8a93-22fb8b326249" providerId="ADAL" clId="{3B322B09-C7C2-487D-8D28-2DC09095FBE6}" dt="2021-06-08T19:49:52.597" v="210" actId="692"/>
          <ac:cxnSpMkLst>
            <pc:docMk/>
            <pc:sldMk cId="4254562159" sldId="5945"/>
            <ac:cxnSpMk id="19" creationId="{A896FD52-0DA4-4924-8C86-14663C24F958}"/>
          </ac:cxnSpMkLst>
        </pc:cxnChg>
        <pc:cxnChg chg="mod">
          <ac:chgData name="Piotr Starczyński" userId="dc30f4bf-33af-43bd-8a93-22fb8b326249" providerId="ADAL" clId="{3B322B09-C7C2-487D-8D28-2DC09095FBE6}" dt="2021-06-08T19:49:52.597" v="210" actId="692"/>
          <ac:cxnSpMkLst>
            <pc:docMk/>
            <pc:sldMk cId="4254562159" sldId="5945"/>
            <ac:cxnSpMk id="25" creationId="{037F43E4-6C7C-4254-92EB-47D6A21D1258}"/>
          </ac:cxnSpMkLst>
        </pc:cxnChg>
      </pc:sldChg>
      <pc:sldChg chg="delSp modSp mod ord">
        <pc:chgData name="Piotr Starczyński" userId="dc30f4bf-33af-43bd-8a93-22fb8b326249" providerId="ADAL" clId="{3B322B09-C7C2-487D-8D28-2DC09095FBE6}" dt="2021-06-08T21:05:31.107" v="1318" actId="20577"/>
        <pc:sldMkLst>
          <pc:docMk/>
          <pc:sldMk cId="361473335" sldId="5947"/>
        </pc:sldMkLst>
        <pc:spChg chg="mod">
          <ac:chgData name="Piotr Starczyński" userId="dc30f4bf-33af-43bd-8a93-22fb8b326249" providerId="ADAL" clId="{3B322B09-C7C2-487D-8D28-2DC09095FBE6}" dt="2021-06-08T21:05:31.107" v="1318" actId="20577"/>
          <ac:spMkLst>
            <pc:docMk/>
            <pc:sldMk cId="361473335" sldId="5947"/>
            <ac:spMk id="8" creationId="{87D307FE-36FF-4255-9BF7-9C6199C1CF41}"/>
          </ac:spMkLst>
        </pc:spChg>
        <pc:spChg chg="del mod">
          <ac:chgData name="Piotr Starczyński" userId="dc30f4bf-33af-43bd-8a93-22fb8b326249" providerId="ADAL" clId="{3B322B09-C7C2-487D-8D28-2DC09095FBE6}" dt="2021-06-08T19:35:38.774" v="66"/>
          <ac:spMkLst>
            <pc:docMk/>
            <pc:sldMk cId="361473335" sldId="5947"/>
            <ac:spMk id="27" creationId="{70FE355E-94BD-4B38-B63A-239F020F2DB7}"/>
          </ac:spMkLst>
        </pc:spChg>
      </pc:sldChg>
      <pc:sldChg chg="delSp modSp mod ord">
        <pc:chgData name="Piotr Starczyński" userId="dc30f4bf-33af-43bd-8a93-22fb8b326249" providerId="ADAL" clId="{3B322B09-C7C2-487D-8D28-2DC09095FBE6}" dt="2021-06-08T19:51:52.036" v="240"/>
        <pc:sldMkLst>
          <pc:docMk/>
          <pc:sldMk cId="3572308257" sldId="5948"/>
        </pc:sldMkLst>
        <pc:spChg chg="del mod">
          <ac:chgData name="Piotr Starczyński" userId="dc30f4bf-33af-43bd-8a93-22fb8b326249" providerId="ADAL" clId="{3B322B09-C7C2-487D-8D28-2DC09095FBE6}" dt="2021-06-08T19:35:38.774" v="64"/>
          <ac:spMkLst>
            <pc:docMk/>
            <pc:sldMk cId="3572308257" sldId="5948"/>
            <ac:spMk id="27" creationId="{70FE355E-94BD-4B38-B63A-239F020F2DB7}"/>
          </ac:spMkLst>
        </pc:spChg>
      </pc:sldChg>
      <pc:sldChg chg="delSp modSp mod modAnim">
        <pc:chgData name="Piotr Starczyński" userId="dc30f4bf-33af-43bd-8a93-22fb8b326249" providerId="ADAL" clId="{3B322B09-C7C2-487D-8D28-2DC09095FBE6}" dt="2021-06-08T21:20:29.310" v="1900"/>
        <pc:sldMkLst>
          <pc:docMk/>
          <pc:sldMk cId="3344460961" sldId="5949"/>
        </pc:sldMkLst>
        <pc:spChg chg="mod topLvl">
          <ac:chgData name="Piotr Starczyński" userId="dc30f4bf-33af-43bd-8a93-22fb8b326249" providerId="ADAL" clId="{3B322B09-C7C2-487D-8D28-2DC09095FBE6}" dt="2021-06-08T21:19:20.990" v="1895" actId="165"/>
          <ac:spMkLst>
            <pc:docMk/>
            <pc:sldMk cId="3344460961" sldId="5949"/>
            <ac:spMk id="2" creationId="{05B1E49C-0112-4235-8C37-0E418A84A0E6}"/>
          </ac:spMkLst>
        </pc:spChg>
        <pc:spChg chg="mod">
          <ac:chgData name="Piotr Starczyński" userId="dc30f4bf-33af-43bd-8a93-22fb8b326249" providerId="ADAL" clId="{3B322B09-C7C2-487D-8D28-2DC09095FBE6}" dt="2021-06-08T21:17:50.764" v="1892" actId="20577"/>
          <ac:spMkLst>
            <pc:docMk/>
            <pc:sldMk cId="3344460961" sldId="5949"/>
            <ac:spMk id="8" creationId="{87D307FE-36FF-4255-9BF7-9C6199C1CF41}"/>
          </ac:spMkLst>
        </pc:spChg>
        <pc:spChg chg="mod topLvl">
          <ac:chgData name="Piotr Starczyński" userId="dc30f4bf-33af-43bd-8a93-22fb8b326249" providerId="ADAL" clId="{3B322B09-C7C2-487D-8D28-2DC09095FBE6}" dt="2021-06-08T21:19:20.990" v="1895" actId="165"/>
          <ac:spMkLst>
            <pc:docMk/>
            <pc:sldMk cId="3344460961" sldId="5949"/>
            <ac:spMk id="10" creationId="{E251D79E-566B-4BBC-8B15-B13AEE9F8210}"/>
          </ac:spMkLst>
        </pc:spChg>
        <pc:spChg chg="del mod">
          <ac:chgData name="Piotr Starczyński" userId="dc30f4bf-33af-43bd-8a93-22fb8b326249" providerId="ADAL" clId="{3B322B09-C7C2-487D-8D28-2DC09095FBE6}" dt="2021-06-08T19:35:38.775" v="68"/>
          <ac:spMkLst>
            <pc:docMk/>
            <pc:sldMk cId="3344460961" sldId="5949"/>
            <ac:spMk id="27" creationId="{70FE355E-94BD-4B38-B63A-239F020F2DB7}"/>
          </ac:spMkLst>
        </pc:spChg>
        <pc:spChg chg="mod topLvl">
          <ac:chgData name="Piotr Starczyński" userId="dc30f4bf-33af-43bd-8a93-22fb8b326249" providerId="ADAL" clId="{3B322B09-C7C2-487D-8D28-2DC09095FBE6}" dt="2021-06-08T21:19:20.990" v="1895" actId="165"/>
          <ac:spMkLst>
            <pc:docMk/>
            <pc:sldMk cId="3344460961" sldId="5949"/>
            <ac:spMk id="34" creationId="{A387DBF0-299E-4B84-99D0-F47E17F3B985}"/>
          </ac:spMkLst>
        </pc:spChg>
        <pc:spChg chg="mod topLvl">
          <ac:chgData name="Piotr Starczyński" userId="dc30f4bf-33af-43bd-8a93-22fb8b326249" providerId="ADAL" clId="{3B322B09-C7C2-487D-8D28-2DC09095FBE6}" dt="2021-06-08T21:19:20.990" v="1895" actId="165"/>
          <ac:spMkLst>
            <pc:docMk/>
            <pc:sldMk cId="3344460961" sldId="5949"/>
            <ac:spMk id="35" creationId="{BDAA7422-503B-421E-92EC-CEA6055E115D}"/>
          </ac:spMkLst>
        </pc:spChg>
        <pc:spChg chg="mod topLvl">
          <ac:chgData name="Piotr Starczyński" userId="dc30f4bf-33af-43bd-8a93-22fb8b326249" providerId="ADAL" clId="{3B322B09-C7C2-487D-8D28-2DC09095FBE6}" dt="2021-06-08T21:19:20.990" v="1895" actId="165"/>
          <ac:spMkLst>
            <pc:docMk/>
            <pc:sldMk cId="3344460961" sldId="5949"/>
            <ac:spMk id="36" creationId="{2786CC1F-C19F-4027-91C7-13F0B69AFE1B}"/>
          </ac:spMkLst>
        </pc:spChg>
        <pc:spChg chg="mod topLvl">
          <ac:chgData name="Piotr Starczyński" userId="dc30f4bf-33af-43bd-8a93-22fb8b326249" providerId="ADAL" clId="{3B322B09-C7C2-487D-8D28-2DC09095FBE6}" dt="2021-06-08T21:19:20.990" v="1895" actId="165"/>
          <ac:spMkLst>
            <pc:docMk/>
            <pc:sldMk cId="3344460961" sldId="5949"/>
            <ac:spMk id="46" creationId="{7E4D5072-2DF9-4EA7-BAD8-D9255117A333}"/>
          </ac:spMkLst>
        </pc:spChg>
        <pc:spChg chg="mod topLvl">
          <ac:chgData name="Piotr Starczyński" userId="dc30f4bf-33af-43bd-8a93-22fb8b326249" providerId="ADAL" clId="{3B322B09-C7C2-487D-8D28-2DC09095FBE6}" dt="2021-06-08T21:19:20.990" v="1895" actId="165"/>
          <ac:spMkLst>
            <pc:docMk/>
            <pc:sldMk cId="3344460961" sldId="5949"/>
            <ac:spMk id="48" creationId="{288E6621-548B-4ED0-8FD6-9C3F59400C4F}"/>
          </ac:spMkLst>
        </pc:spChg>
        <pc:spChg chg="mod topLvl">
          <ac:chgData name="Piotr Starczyński" userId="dc30f4bf-33af-43bd-8a93-22fb8b326249" providerId="ADAL" clId="{3B322B09-C7C2-487D-8D28-2DC09095FBE6}" dt="2021-06-08T21:19:20.990" v="1895" actId="165"/>
          <ac:spMkLst>
            <pc:docMk/>
            <pc:sldMk cId="3344460961" sldId="5949"/>
            <ac:spMk id="49" creationId="{EE9A7641-3E7A-4474-9E3A-D113F2699793}"/>
          </ac:spMkLst>
        </pc:spChg>
        <pc:spChg chg="mod topLvl">
          <ac:chgData name="Piotr Starczyński" userId="dc30f4bf-33af-43bd-8a93-22fb8b326249" providerId="ADAL" clId="{3B322B09-C7C2-487D-8D28-2DC09095FBE6}" dt="2021-06-08T21:19:20.990" v="1895" actId="165"/>
          <ac:spMkLst>
            <pc:docMk/>
            <pc:sldMk cId="3344460961" sldId="5949"/>
            <ac:spMk id="52" creationId="{FB2DD13C-DC4D-4B4B-8FFE-963BF1CEF61C}"/>
          </ac:spMkLst>
        </pc:spChg>
        <pc:grpChg chg="del">
          <ac:chgData name="Piotr Starczyński" userId="dc30f4bf-33af-43bd-8a93-22fb8b326249" providerId="ADAL" clId="{3B322B09-C7C2-487D-8D28-2DC09095FBE6}" dt="2021-06-08T21:19:20.990" v="1895" actId="165"/>
          <ac:grpSpMkLst>
            <pc:docMk/>
            <pc:sldMk cId="3344460961" sldId="5949"/>
            <ac:grpSpMk id="19" creationId="{E57AB770-B59B-4281-A691-9ECEF8E72016}"/>
          </ac:grpSpMkLst>
        </pc:grpChg>
        <pc:cxnChg chg="mod topLvl">
          <ac:chgData name="Piotr Starczyński" userId="dc30f4bf-33af-43bd-8a93-22fb8b326249" providerId="ADAL" clId="{3B322B09-C7C2-487D-8D28-2DC09095FBE6}" dt="2021-06-08T21:19:20.990" v="1895" actId="165"/>
          <ac:cxnSpMkLst>
            <pc:docMk/>
            <pc:sldMk cId="3344460961" sldId="5949"/>
            <ac:cxnSpMk id="7" creationId="{7BB76029-FBC9-4646-A04D-4457B7D0A3C5}"/>
          </ac:cxnSpMkLst>
        </pc:cxnChg>
        <pc:cxnChg chg="mod topLvl">
          <ac:chgData name="Piotr Starczyński" userId="dc30f4bf-33af-43bd-8a93-22fb8b326249" providerId="ADAL" clId="{3B322B09-C7C2-487D-8D28-2DC09095FBE6}" dt="2021-06-08T21:19:20.990" v="1895" actId="165"/>
          <ac:cxnSpMkLst>
            <pc:docMk/>
            <pc:sldMk cId="3344460961" sldId="5949"/>
            <ac:cxnSpMk id="42" creationId="{E59DDE33-C15B-4B07-8CD5-46CE2C7BFAD2}"/>
          </ac:cxnSpMkLst>
        </pc:cxnChg>
        <pc:cxnChg chg="mod topLvl">
          <ac:chgData name="Piotr Starczyński" userId="dc30f4bf-33af-43bd-8a93-22fb8b326249" providerId="ADAL" clId="{3B322B09-C7C2-487D-8D28-2DC09095FBE6}" dt="2021-06-08T21:19:20.990" v="1895" actId="165"/>
          <ac:cxnSpMkLst>
            <pc:docMk/>
            <pc:sldMk cId="3344460961" sldId="5949"/>
            <ac:cxnSpMk id="43" creationId="{ACAC90A4-B864-49BF-83FA-5DEA884238B5}"/>
          </ac:cxnSpMkLst>
        </pc:cxnChg>
        <pc:cxnChg chg="mod topLvl">
          <ac:chgData name="Piotr Starczyński" userId="dc30f4bf-33af-43bd-8a93-22fb8b326249" providerId="ADAL" clId="{3B322B09-C7C2-487D-8D28-2DC09095FBE6}" dt="2021-06-08T21:19:20.990" v="1895" actId="165"/>
          <ac:cxnSpMkLst>
            <pc:docMk/>
            <pc:sldMk cId="3344460961" sldId="5949"/>
            <ac:cxnSpMk id="44" creationId="{9D434030-D30E-419E-A920-A56CFBB33956}"/>
          </ac:cxnSpMkLst>
        </pc:cxnChg>
      </pc:sldChg>
      <pc:sldChg chg="delSp modSp mod modAnim">
        <pc:chgData name="Piotr Starczyński" userId="dc30f4bf-33af-43bd-8a93-22fb8b326249" providerId="ADAL" clId="{3B322B09-C7C2-487D-8D28-2DC09095FBE6}" dt="2021-06-08T21:22:28.608" v="1908"/>
        <pc:sldMkLst>
          <pc:docMk/>
          <pc:sldMk cId="3276156337" sldId="5950"/>
        </pc:sldMkLst>
        <pc:spChg chg="mod">
          <ac:chgData name="Piotr Starczyński" userId="dc30f4bf-33af-43bd-8a93-22fb8b326249" providerId="ADAL" clId="{3B322B09-C7C2-487D-8D28-2DC09095FBE6}" dt="2021-06-08T21:05:04.349" v="1298" actId="20577"/>
          <ac:spMkLst>
            <pc:docMk/>
            <pc:sldMk cId="3276156337" sldId="5950"/>
            <ac:spMk id="8" creationId="{87D307FE-36FF-4255-9BF7-9C6199C1CF41}"/>
          </ac:spMkLst>
        </pc:spChg>
        <pc:spChg chg="del mod">
          <ac:chgData name="Piotr Starczyński" userId="dc30f4bf-33af-43bd-8a93-22fb8b326249" providerId="ADAL" clId="{3B322B09-C7C2-487D-8D28-2DC09095FBE6}" dt="2021-06-08T19:35:38.775" v="70"/>
          <ac:spMkLst>
            <pc:docMk/>
            <pc:sldMk cId="3276156337" sldId="5950"/>
            <ac:spMk id="27" creationId="{70FE355E-94BD-4B38-B63A-239F020F2DB7}"/>
          </ac:spMkLst>
        </pc:spChg>
      </pc:sldChg>
      <pc:sldChg chg="delSp modSp mod ord">
        <pc:chgData name="Piotr Starczyński" userId="dc30f4bf-33af-43bd-8a93-22fb8b326249" providerId="ADAL" clId="{3B322B09-C7C2-487D-8D28-2DC09095FBE6}" dt="2021-06-08T20:46:07.294" v="719"/>
        <pc:sldMkLst>
          <pc:docMk/>
          <pc:sldMk cId="381232963" sldId="5951"/>
        </pc:sldMkLst>
        <pc:spChg chg="del mod">
          <ac:chgData name="Piotr Starczyński" userId="dc30f4bf-33af-43bd-8a93-22fb8b326249" providerId="ADAL" clId="{3B322B09-C7C2-487D-8D28-2DC09095FBE6}" dt="2021-06-08T19:35:38.777" v="76"/>
          <ac:spMkLst>
            <pc:docMk/>
            <pc:sldMk cId="381232963" sldId="5951"/>
            <ac:spMk id="27" creationId="{70FE355E-94BD-4B38-B63A-239F020F2DB7}"/>
          </ac:spMkLst>
        </pc:spChg>
      </pc:sldChg>
      <pc:sldChg chg="addSp delSp modSp mod ord">
        <pc:chgData name="Piotr Starczyński" userId="dc30f4bf-33af-43bd-8a93-22fb8b326249" providerId="ADAL" clId="{3B322B09-C7C2-487D-8D28-2DC09095FBE6}" dt="2021-06-08T20:46:07.294" v="719"/>
        <pc:sldMkLst>
          <pc:docMk/>
          <pc:sldMk cId="1180326947" sldId="5952"/>
        </pc:sldMkLst>
        <pc:spChg chg="mod">
          <ac:chgData name="Piotr Starczyński" userId="dc30f4bf-33af-43bd-8a93-22fb8b326249" providerId="ADAL" clId="{3B322B09-C7C2-487D-8D28-2DC09095FBE6}" dt="2021-06-08T20:00:42.411" v="250" actId="20577"/>
          <ac:spMkLst>
            <pc:docMk/>
            <pc:sldMk cId="1180326947" sldId="5952"/>
            <ac:spMk id="9" creationId="{197C7BD2-0DFF-4152-9952-BE073868E15B}"/>
          </ac:spMkLst>
        </pc:spChg>
        <pc:spChg chg="del mod">
          <ac:chgData name="Piotr Starczyński" userId="dc30f4bf-33af-43bd-8a93-22fb8b326249" providerId="ADAL" clId="{3B322B09-C7C2-487D-8D28-2DC09095FBE6}" dt="2021-06-08T19:35:38.776" v="72"/>
          <ac:spMkLst>
            <pc:docMk/>
            <pc:sldMk cId="1180326947" sldId="5952"/>
            <ac:spMk id="27" creationId="{70FE355E-94BD-4B38-B63A-239F020F2DB7}"/>
          </ac:spMkLst>
        </pc:spChg>
        <pc:picChg chg="add mod">
          <ac:chgData name="Piotr Starczyński" userId="dc30f4bf-33af-43bd-8a93-22fb8b326249" providerId="ADAL" clId="{3B322B09-C7C2-487D-8D28-2DC09095FBE6}" dt="2021-06-08T14:42:49.378" v="31" actId="1076"/>
          <ac:picMkLst>
            <pc:docMk/>
            <pc:sldMk cId="1180326947" sldId="5952"/>
            <ac:picMk id="16" creationId="{25BD5207-9315-4E23-9F83-8EB24193E692}"/>
          </ac:picMkLst>
        </pc:picChg>
      </pc:sldChg>
      <pc:sldChg chg="addSp delSp modSp del mod">
        <pc:chgData name="Piotr Starczyński" userId="dc30f4bf-33af-43bd-8a93-22fb8b326249" providerId="ADAL" clId="{3B322B09-C7C2-487D-8D28-2DC09095FBE6}" dt="2021-06-08T20:19:16.199" v="523" actId="47"/>
        <pc:sldMkLst>
          <pc:docMk/>
          <pc:sldMk cId="407058914" sldId="5954"/>
        </pc:sldMkLst>
        <pc:spChg chg="mod">
          <ac:chgData name="Piotr Starczyński" userId="dc30f4bf-33af-43bd-8a93-22fb8b326249" providerId="ADAL" clId="{3B322B09-C7C2-487D-8D28-2DC09095FBE6}" dt="2021-06-08T20:04:53.374" v="309" actId="20577"/>
          <ac:spMkLst>
            <pc:docMk/>
            <pc:sldMk cId="407058914" sldId="5954"/>
            <ac:spMk id="8" creationId="{87D307FE-36FF-4255-9BF7-9C6199C1CF41}"/>
          </ac:spMkLst>
        </pc:spChg>
        <pc:spChg chg="add del mod">
          <ac:chgData name="Piotr Starczyński" userId="dc30f4bf-33af-43bd-8a93-22fb8b326249" providerId="ADAL" clId="{3B322B09-C7C2-487D-8D28-2DC09095FBE6}" dt="2021-06-08T20:05:10.660" v="335" actId="478"/>
          <ac:spMkLst>
            <pc:docMk/>
            <pc:sldMk cId="407058914" sldId="5954"/>
            <ac:spMk id="9" creationId="{0C824D0B-1615-4A90-A7D7-4123CE0B7DC8}"/>
          </ac:spMkLst>
        </pc:spChg>
        <pc:spChg chg="del mod">
          <ac:chgData name="Piotr Starczyński" userId="dc30f4bf-33af-43bd-8a93-22fb8b326249" providerId="ADAL" clId="{3B322B09-C7C2-487D-8D28-2DC09095FBE6}" dt="2021-06-08T19:35:38.776" v="74"/>
          <ac:spMkLst>
            <pc:docMk/>
            <pc:sldMk cId="407058914" sldId="5954"/>
            <ac:spMk id="27" creationId="{70FE355E-94BD-4B38-B63A-239F020F2DB7}"/>
          </ac:spMkLst>
        </pc:spChg>
        <pc:picChg chg="del">
          <ac:chgData name="Piotr Starczyński" userId="dc30f4bf-33af-43bd-8a93-22fb8b326249" providerId="ADAL" clId="{3B322B09-C7C2-487D-8D28-2DC09095FBE6}" dt="2021-06-08T20:05:14.454" v="336" actId="478"/>
          <ac:picMkLst>
            <pc:docMk/>
            <pc:sldMk cId="407058914" sldId="5954"/>
            <ac:picMk id="7" creationId="{E970BFF9-3596-4955-BCCB-238635C60DE7}"/>
          </ac:picMkLst>
        </pc:picChg>
      </pc:sldChg>
      <pc:sldChg chg="delSp modSp mod">
        <pc:chgData name="Piotr Starczyński" userId="dc30f4bf-33af-43bd-8a93-22fb8b326249" providerId="ADAL" clId="{3B322B09-C7C2-487D-8D28-2DC09095FBE6}" dt="2021-06-08T19:35:38.777" v="78"/>
        <pc:sldMkLst>
          <pc:docMk/>
          <pc:sldMk cId="2925337129" sldId="5957"/>
        </pc:sldMkLst>
        <pc:spChg chg="del mod">
          <ac:chgData name="Piotr Starczyński" userId="dc30f4bf-33af-43bd-8a93-22fb8b326249" providerId="ADAL" clId="{3B322B09-C7C2-487D-8D28-2DC09095FBE6}" dt="2021-06-08T19:35:38.777" v="78"/>
          <ac:spMkLst>
            <pc:docMk/>
            <pc:sldMk cId="2925337129" sldId="5957"/>
            <ac:spMk id="27" creationId="{70FE355E-94BD-4B38-B63A-239F020F2DB7}"/>
          </ac:spMkLst>
        </pc:spChg>
        <pc:spChg chg="mod">
          <ac:chgData name="Piotr Starczyński" userId="dc30f4bf-33af-43bd-8a93-22fb8b326249" providerId="ADAL" clId="{3B322B09-C7C2-487D-8D28-2DC09095FBE6}" dt="2021-06-08T14:38:44.890" v="0" actId="20577"/>
          <ac:spMkLst>
            <pc:docMk/>
            <pc:sldMk cId="2925337129" sldId="5957"/>
            <ac:spMk id="47" creationId="{C5E45AC6-6F3E-4249-AA94-25C0C5E5410C}"/>
          </ac:spMkLst>
        </pc:spChg>
      </pc:sldChg>
      <pc:sldChg chg="delSp modSp mod">
        <pc:chgData name="Piotr Starczyński" userId="dc30f4bf-33af-43bd-8a93-22fb8b326249" providerId="ADAL" clId="{3B322B09-C7C2-487D-8D28-2DC09095FBE6}" dt="2021-06-08T19:35:38.778" v="82"/>
        <pc:sldMkLst>
          <pc:docMk/>
          <pc:sldMk cId="2316733689" sldId="5958"/>
        </pc:sldMkLst>
        <pc:spChg chg="del mod">
          <ac:chgData name="Piotr Starczyński" userId="dc30f4bf-33af-43bd-8a93-22fb8b326249" providerId="ADAL" clId="{3B322B09-C7C2-487D-8D28-2DC09095FBE6}" dt="2021-06-08T19:35:38.778" v="82"/>
          <ac:spMkLst>
            <pc:docMk/>
            <pc:sldMk cId="2316733689" sldId="5958"/>
            <ac:spMk id="27" creationId="{70FE355E-94BD-4B38-B63A-239F020F2DB7}"/>
          </ac:spMkLst>
        </pc:spChg>
      </pc:sldChg>
      <pc:sldChg chg="delSp modSp mod">
        <pc:chgData name="Piotr Starczyński" userId="dc30f4bf-33af-43bd-8a93-22fb8b326249" providerId="ADAL" clId="{3B322B09-C7C2-487D-8D28-2DC09095FBE6}" dt="2021-06-08T19:35:38.778" v="80"/>
        <pc:sldMkLst>
          <pc:docMk/>
          <pc:sldMk cId="2132323363" sldId="5959"/>
        </pc:sldMkLst>
        <pc:spChg chg="del mod">
          <ac:chgData name="Piotr Starczyński" userId="dc30f4bf-33af-43bd-8a93-22fb8b326249" providerId="ADAL" clId="{3B322B09-C7C2-487D-8D28-2DC09095FBE6}" dt="2021-06-08T19:35:38.778" v="80"/>
          <ac:spMkLst>
            <pc:docMk/>
            <pc:sldMk cId="2132323363" sldId="5959"/>
            <ac:spMk id="27" creationId="{70FE355E-94BD-4B38-B63A-239F020F2DB7}"/>
          </ac:spMkLst>
        </pc:spChg>
      </pc:sldChg>
      <pc:sldChg chg="del">
        <pc:chgData name="Piotr Starczyński" userId="dc30f4bf-33af-43bd-8a93-22fb8b326249" providerId="ADAL" clId="{3B322B09-C7C2-487D-8D28-2DC09095FBE6}" dt="2021-06-08T20:44:00.617" v="678" actId="47"/>
        <pc:sldMkLst>
          <pc:docMk/>
          <pc:sldMk cId="2223840095" sldId="5960"/>
        </pc:sldMkLst>
      </pc:sldChg>
      <pc:sldChg chg="del">
        <pc:chgData name="Piotr Starczyński" userId="dc30f4bf-33af-43bd-8a93-22fb8b326249" providerId="ADAL" clId="{3B322B09-C7C2-487D-8D28-2DC09095FBE6}" dt="2021-06-08T20:47:13.541" v="725" actId="47"/>
        <pc:sldMkLst>
          <pc:docMk/>
          <pc:sldMk cId="3082992075" sldId="5961"/>
        </pc:sldMkLst>
      </pc:sldChg>
      <pc:sldChg chg="addSp delSp modSp mod">
        <pc:chgData name="Piotr Starczyński" userId="dc30f4bf-33af-43bd-8a93-22fb8b326249" providerId="ADAL" clId="{3B322B09-C7C2-487D-8D28-2DC09095FBE6}" dt="2021-06-08T21:06:53.285" v="1327" actId="478"/>
        <pc:sldMkLst>
          <pc:docMk/>
          <pc:sldMk cId="2164504852" sldId="5962"/>
        </pc:sldMkLst>
        <pc:spChg chg="add del mod">
          <ac:chgData name="Piotr Starczyński" userId="dc30f4bf-33af-43bd-8a93-22fb8b326249" providerId="ADAL" clId="{3B322B09-C7C2-487D-8D28-2DC09095FBE6}" dt="2021-06-08T21:06:52.733" v="1326" actId="478"/>
          <ac:spMkLst>
            <pc:docMk/>
            <pc:sldMk cId="2164504852" sldId="5962"/>
            <ac:spMk id="21" creationId="{139C8DC2-3A1A-411B-8F9A-A82817D7356B}"/>
          </ac:spMkLst>
        </pc:spChg>
        <pc:spChg chg="del mod">
          <ac:chgData name="Piotr Starczyński" userId="dc30f4bf-33af-43bd-8a93-22fb8b326249" providerId="ADAL" clId="{3B322B09-C7C2-487D-8D28-2DC09095FBE6}" dt="2021-06-08T19:35:38.779" v="88"/>
          <ac:spMkLst>
            <pc:docMk/>
            <pc:sldMk cId="2164504852" sldId="5962"/>
            <ac:spMk id="27" creationId="{70FE355E-94BD-4B38-B63A-239F020F2DB7}"/>
          </ac:spMkLst>
        </pc:spChg>
        <pc:picChg chg="add mod">
          <ac:chgData name="Piotr Starczyński" userId="dc30f4bf-33af-43bd-8a93-22fb8b326249" providerId="ADAL" clId="{3B322B09-C7C2-487D-8D28-2DC09095FBE6}" dt="2021-06-08T14:43:55.904" v="46" actId="1076"/>
          <ac:picMkLst>
            <pc:docMk/>
            <pc:sldMk cId="2164504852" sldId="5962"/>
            <ac:picMk id="19" creationId="{1939202F-E445-4626-A66C-BBE02B428B2B}"/>
          </ac:picMkLst>
        </pc:picChg>
        <pc:picChg chg="add del mod">
          <ac:chgData name="Piotr Starczyński" userId="dc30f4bf-33af-43bd-8a93-22fb8b326249" providerId="ADAL" clId="{3B322B09-C7C2-487D-8D28-2DC09095FBE6}" dt="2021-06-08T21:06:53.285" v="1327" actId="478"/>
          <ac:picMkLst>
            <pc:docMk/>
            <pc:sldMk cId="2164504852" sldId="5962"/>
            <ac:picMk id="22" creationId="{DD2926A6-715F-4C98-81BB-C2C1F7184A45}"/>
          </ac:picMkLst>
        </pc:picChg>
      </pc:sldChg>
      <pc:sldChg chg="addSp delSp modSp mod">
        <pc:chgData name="Piotr Starczyński" userId="dc30f4bf-33af-43bd-8a93-22fb8b326249" providerId="ADAL" clId="{3B322B09-C7C2-487D-8D28-2DC09095FBE6}" dt="2021-06-08T20:47:38.278" v="728" actId="1076"/>
        <pc:sldMkLst>
          <pc:docMk/>
          <pc:sldMk cId="1607012490" sldId="5963"/>
        </pc:sldMkLst>
        <pc:spChg chg="del mod">
          <ac:chgData name="Piotr Starczyński" userId="dc30f4bf-33af-43bd-8a93-22fb8b326249" providerId="ADAL" clId="{3B322B09-C7C2-487D-8D28-2DC09095FBE6}" dt="2021-06-08T19:35:38.779" v="86"/>
          <ac:spMkLst>
            <pc:docMk/>
            <pc:sldMk cId="1607012490" sldId="5963"/>
            <ac:spMk id="27" creationId="{70FE355E-94BD-4B38-B63A-239F020F2DB7}"/>
          </ac:spMkLst>
        </pc:spChg>
        <pc:spChg chg="mod">
          <ac:chgData name="Piotr Starczyński" userId="dc30f4bf-33af-43bd-8a93-22fb8b326249" providerId="ADAL" clId="{3B322B09-C7C2-487D-8D28-2DC09095FBE6}" dt="2021-06-08T20:47:38.278" v="728" actId="1076"/>
          <ac:spMkLst>
            <pc:docMk/>
            <pc:sldMk cId="1607012490" sldId="5963"/>
            <ac:spMk id="33" creationId="{7EF1AD47-45A2-4E38-B599-C0444624DA3B}"/>
          </ac:spMkLst>
        </pc:spChg>
        <pc:spChg chg="mod">
          <ac:chgData name="Piotr Starczyński" userId="dc30f4bf-33af-43bd-8a93-22fb8b326249" providerId="ADAL" clId="{3B322B09-C7C2-487D-8D28-2DC09095FBE6}" dt="2021-06-08T19:59:17.280" v="241" actId="1076"/>
          <ac:spMkLst>
            <pc:docMk/>
            <pc:sldMk cId="1607012490" sldId="5963"/>
            <ac:spMk id="37" creationId="{39697883-8E18-4363-B293-114C526EA89F}"/>
          </ac:spMkLst>
        </pc:spChg>
        <pc:picChg chg="add mod">
          <ac:chgData name="Piotr Starczyński" userId="dc30f4bf-33af-43bd-8a93-22fb8b326249" providerId="ADAL" clId="{3B322B09-C7C2-487D-8D28-2DC09095FBE6}" dt="2021-06-08T14:44:02.176" v="47" actId="1076"/>
          <ac:picMkLst>
            <pc:docMk/>
            <pc:sldMk cId="1607012490" sldId="5963"/>
            <ac:picMk id="16" creationId="{B747268C-3057-4833-A643-9466A6582353}"/>
          </ac:picMkLst>
        </pc:picChg>
        <pc:picChg chg="mod">
          <ac:chgData name="Piotr Starczyński" userId="dc30f4bf-33af-43bd-8a93-22fb8b326249" providerId="ADAL" clId="{3B322B09-C7C2-487D-8D28-2DC09095FBE6}" dt="2021-06-08T19:59:17.280" v="241" actId="1076"/>
          <ac:picMkLst>
            <pc:docMk/>
            <pc:sldMk cId="1607012490" sldId="5963"/>
            <ac:picMk id="39" creationId="{651A7377-8180-49FE-8F1F-5F3C4A6347FA}"/>
          </ac:picMkLst>
        </pc:picChg>
      </pc:sldChg>
      <pc:sldChg chg="addSp delSp modSp mod">
        <pc:chgData name="Piotr Starczyński" userId="dc30f4bf-33af-43bd-8a93-22fb8b326249" providerId="ADAL" clId="{3B322B09-C7C2-487D-8D28-2DC09095FBE6}" dt="2021-06-08T19:35:38.779" v="90"/>
        <pc:sldMkLst>
          <pc:docMk/>
          <pc:sldMk cId="2562793870" sldId="5964"/>
        </pc:sldMkLst>
        <pc:spChg chg="del mod">
          <ac:chgData name="Piotr Starczyński" userId="dc30f4bf-33af-43bd-8a93-22fb8b326249" providerId="ADAL" clId="{3B322B09-C7C2-487D-8D28-2DC09095FBE6}" dt="2021-06-08T19:35:38.779" v="90"/>
          <ac:spMkLst>
            <pc:docMk/>
            <pc:sldMk cId="2562793870" sldId="5964"/>
            <ac:spMk id="27" creationId="{70FE355E-94BD-4B38-B63A-239F020F2DB7}"/>
          </ac:spMkLst>
        </pc:spChg>
        <pc:spChg chg="mod">
          <ac:chgData name="Piotr Starczyński" userId="dc30f4bf-33af-43bd-8a93-22fb8b326249" providerId="ADAL" clId="{3B322B09-C7C2-487D-8D28-2DC09095FBE6}" dt="2021-06-08T14:43:35.043" v="42" actId="1076"/>
          <ac:spMkLst>
            <pc:docMk/>
            <pc:sldMk cId="2562793870" sldId="5964"/>
            <ac:spMk id="45" creationId="{AEB6A668-0B74-4C67-8F9A-717E027CADC4}"/>
          </ac:spMkLst>
        </pc:spChg>
        <pc:picChg chg="add mod">
          <ac:chgData name="Piotr Starczyński" userId="dc30f4bf-33af-43bd-8a93-22fb8b326249" providerId="ADAL" clId="{3B322B09-C7C2-487D-8D28-2DC09095FBE6}" dt="2021-06-08T14:43:50.835" v="45" actId="1076"/>
          <ac:picMkLst>
            <pc:docMk/>
            <pc:sldMk cId="2562793870" sldId="5964"/>
            <ac:picMk id="13" creationId="{B152E11E-F817-42D1-9BF2-E11887B2AC71}"/>
          </ac:picMkLst>
        </pc:picChg>
      </pc:sldChg>
      <pc:sldChg chg="addSp delSp modSp mod">
        <pc:chgData name="Piotr Starczyński" userId="dc30f4bf-33af-43bd-8a93-22fb8b326249" providerId="ADAL" clId="{3B322B09-C7C2-487D-8D28-2DC09095FBE6}" dt="2021-06-08T19:35:38.782" v="94"/>
        <pc:sldMkLst>
          <pc:docMk/>
          <pc:sldMk cId="1842621150" sldId="5965"/>
        </pc:sldMkLst>
        <pc:spChg chg="del mod">
          <ac:chgData name="Piotr Starczyński" userId="dc30f4bf-33af-43bd-8a93-22fb8b326249" providerId="ADAL" clId="{3B322B09-C7C2-487D-8D28-2DC09095FBE6}" dt="2021-06-08T19:35:38.782" v="94"/>
          <ac:spMkLst>
            <pc:docMk/>
            <pc:sldMk cId="1842621150" sldId="5965"/>
            <ac:spMk id="27" creationId="{70FE355E-94BD-4B38-B63A-239F020F2DB7}"/>
          </ac:spMkLst>
        </pc:spChg>
        <pc:picChg chg="add mod">
          <ac:chgData name="Piotr Starczyński" userId="dc30f4bf-33af-43bd-8a93-22fb8b326249" providerId="ADAL" clId="{3B322B09-C7C2-487D-8D28-2DC09095FBE6}" dt="2021-06-08T14:44:17.714" v="51" actId="1076"/>
          <ac:picMkLst>
            <pc:docMk/>
            <pc:sldMk cId="1842621150" sldId="5965"/>
            <ac:picMk id="24" creationId="{7ECE3B47-D457-4228-ABA3-18C86F016849}"/>
          </ac:picMkLst>
        </pc:picChg>
      </pc:sldChg>
      <pc:sldChg chg="addSp delSp modSp mod">
        <pc:chgData name="Piotr Starczyński" userId="dc30f4bf-33af-43bd-8a93-22fb8b326249" providerId="ADAL" clId="{3B322B09-C7C2-487D-8D28-2DC09095FBE6}" dt="2021-06-08T19:35:38.782" v="96"/>
        <pc:sldMkLst>
          <pc:docMk/>
          <pc:sldMk cId="2532771146" sldId="5967"/>
        </pc:sldMkLst>
        <pc:spChg chg="del mod">
          <ac:chgData name="Piotr Starczyński" userId="dc30f4bf-33af-43bd-8a93-22fb8b326249" providerId="ADAL" clId="{3B322B09-C7C2-487D-8D28-2DC09095FBE6}" dt="2021-06-08T19:35:38.782" v="96"/>
          <ac:spMkLst>
            <pc:docMk/>
            <pc:sldMk cId="2532771146" sldId="5967"/>
            <ac:spMk id="27" creationId="{70FE355E-94BD-4B38-B63A-239F020F2DB7}"/>
          </ac:spMkLst>
        </pc:spChg>
        <pc:picChg chg="add mod">
          <ac:chgData name="Piotr Starczyński" userId="dc30f4bf-33af-43bd-8a93-22fb8b326249" providerId="ADAL" clId="{3B322B09-C7C2-487D-8D28-2DC09095FBE6}" dt="2021-06-08T14:44:24.772" v="53" actId="1076"/>
          <ac:picMkLst>
            <pc:docMk/>
            <pc:sldMk cId="2532771146" sldId="5967"/>
            <ac:picMk id="16" creationId="{CED11473-E095-4A8C-A296-5077F372CD78}"/>
          </ac:picMkLst>
        </pc:picChg>
      </pc:sldChg>
      <pc:sldChg chg="addSp delSp modSp mod">
        <pc:chgData name="Piotr Starczyński" userId="dc30f4bf-33af-43bd-8a93-22fb8b326249" providerId="ADAL" clId="{3B322B09-C7C2-487D-8D28-2DC09095FBE6}" dt="2021-06-08T19:35:38.780" v="92"/>
        <pc:sldMkLst>
          <pc:docMk/>
          <pc:sldMk cId="2905324842" sldId="5968"/>
        </pc:sldMkLst>
        <pc:spChg chg="del mod">
          <ac:chgData name="Piotr Starczyński" userId="dc30f4bf-33af-43bd-8a93-22fb8b326249" providerId="ADAL" clId="{3B322B09-C7C2-487D-8D28-2DC09095FBE6}" dt="2021-06-08T19:35:38.780" v="92"/>
          <ac:spMkLst>
            <pc:docMk/>
            <pc:sldMk cId="2905324842" sldId="5968"/>
            <ac:spMk id="27" creationId="{70FE355E-94BD-4B38-B63A-239F020F2DB7}"/>
          </ac:spMkLst>
        </pc:spChg>
        <pc:picChg chg="add mod">
          <ac:chgData name="Piotr Starczyński" userId="dc30f4bf-33af-43bd-8a93-22fb8b326249" providerId="ADAL" clId="{3B322B09-C7C2-487D-8D28-2DC09095FBE6}" dt="2021-06-08T14:44:09.407" v="49" actId="1076"/>
          <ac:picMkLst>
            <pc:docMk/>
            <pc:sldMk cId="2905324842" sldId="5968"/>
            <ac:picMk id="35" creationId="{26593C1D-F342-407F-94B0-36633488DF89}"/>
          </ac:picMkLst>
        </pc:picChg>
      </pc:sldChg>
      <pc:sldChg chg="delSp modSp mod">
        <pc:chgData name="Piotr Starczyński" userId="dc30f4bf-33af-43bd-8a93-22fb8b326249" providerId="ADAL" clId="{3B322B09-C7C2-487D-8D28-2DC09095FBE6}" dt="2021-06-08T19:35:38.783" v="98"/>
        <pc:sldMkLst>
          <pc:docMk/>
          <pc:sldMk cId="365251644" sldId="5971"/>
        </pc:sldMkLst>
        <pc:spChg chg="del mod">
          <ac:chgData name="Piotr Starczyński" userId="dc30f4bf-33af-43bd-8a93-22fb8b326249" providerId="ADAL" clId="{3B322B09-C7C2-487D-8D28-2DC09095FBE6}" dt="2021-06-08T19:35:38.783" v="98"/>
          <ac:spMkLst>
            <pc:docMk/>
            <pc:sldMk cId="365251644" sldId="5971"/>
            <ac:spMk id="27" creationId="{70FE355E-94BD-4B38-B63A-239F020F2DB7}"/>
          </ac:spMkLst>
        </pc:spChg>
      </pc:sldChg>
      <pc:sldChg chg="addSp delSp modSp mod delAnim modAnim">
        <pc:chgData name="Piotr Starczyński" userId="dc30f4bf-33af-43bd-8a93-22fb8b326249" providerId="ADAL" clId="{3B322B09-C7C2-487D-8D28-2DC09095FBE6}" dt="2021-06-08T20:49:06.767" v="729"/>
        <pc:sldMkLst>
          <pc:docMk/>
          <pc:sldMk cId="1365986260" sldId="5972"/>
        </pc:sldMkLst>
        <pc:spChg chg="del mod">
          <ac:chgData name="Piotr Starczyński" userId="dc30f4bf-33af-43bd-8a93-22fb8b326249" providerId="ADAL" clId="{3B322B09-C7C2-487D-8D28-2DC09095FBE6}" dt="2021-06-08T19:35:38.778" v="84"/>
          <ac:spMkLst>
            <pc:docMk/>
            <pc:sldMk cId="1365986260" sldId="5972"/>
            <ac:spMk id="27" creationId="{70FE355E-94BD-4B38-B63A-239F020F2DB7}"/>
          </ac:spMkLst>
        </pc:spChg>
        <pc:spChg chg="mod">
          <ac:chgData name="Piotr Starczyński" userId="dc30f4bf-33af-43bd-8a93-22fb8b326249" providerId="ADAL" clId="{3B322B09-C7C2-487D-8D28-2DC09095FBE6}" dt="2021-06-08T14:41:55.343" v="18" actId="20577"/>
          <ac:spMkLst>
            <pc:docMk/>
            <pc:sldMk cId="1365986260" sldId="5972"/>
            <ac:spMk id="49" creationId="{7F4DD57A-6440-497B-A733-DB8CF843CCF6}"/>
          </ac:spMkLst>
        </pc:spChg>
        <pc:picChg chg="add mod">
          <ac:chgData name="Piotr Starczyński" userId="dc30f4bf-33af-43bd-8a93-22fb8b326249" providerId="ADAL" clId="{3B322B09-C7C2-487D-8D28-2DC09095FBE6}" dt="2021-06-08T14:42:24.093" v="26" actId="1076"/>
          <ac:picMkLst>
            <pc:docMk/>
            <pc:sldMk cId="1365986260" sldId="5972"/>
            <ac:picMk id="4" creationId="{B2C968F3-00DB-428E-A5BD-63086A36BA5C}"/>
          </ac:picMkLst>
        </pc:picChg>
        <pc:picChg chg="del">
          <ac:chgData name="Piotr Starczyński" userId="dc30f4bf-33af-43bd-8a93-22fb8b326249" providerId="ADAL" clId="{3B322B09-C7C2-487D-8D28-2DC09095FBE6}" dt="2021-06-08T14:40:23.250" v="2" actId="478"/>
          <ac:picMkLst>
            <pc:docMk/>
            <pc:sldMk cId="1365986260" sldId="5972"/>
            <ac:picMk id="55" creationId="{C0821029-A6F0-4301-9D8E-251372C4B401}"/>
          </ac:picMkLst>
        </pc:picChg>
      </pc:sldChg>
      <pc:sldChg chg="addSp delSp modSp add mod ord delAnim modAnim">
        <pc:chgData name="Piotr Starczyński" userId="dc30f4bf-33af-43bd-8a93-22fb8b326249" providerId="ADAL" clId="{3B322B09-C7C2-487D-8D28-2DC09095FBE6}" dt="2021-06-08T20:46:07.294" v="719"/>
        <pc:sldMkLst>
          <pc:docMk/>
          <pc:sldMk cId="2427109213" sldId="6052"/>
        </pc:sldMkLst>
        <pc:spChg chg="del">
          <ac:chgData name="Piotr Starczyński" userId="dc30f4bf-33af-43bd-8a93-22fb8b326249" providerId="ADAL" clId="{3B322B09-C7C2-487D-8D28-2DC09095FBE6}" dt="2021-06-08T20:13:32.874" v="463" actId="478"/>
          <ac:spMkLst>
            <pc:docMk/>
            <pc:sldMk cId="2427109213" sldId="6052"/>
            <ac:spMk id="13" creationId="{AE7C9EC4-6E30-40C7-845C-B7101B209366}"/>
          </ac:spMkLst>
        </pc:spChg>
        <pc:spChg chg="del mod">
          <ac:chgData name="Piotr Starczyński" userId="dc30f4bf-33af-43bd-8a93-22fb8b326249" providerId="ADAL" clId="{3B322B09-C7C2-487D-8D28-2DC09095FBE6}" dt="2021-06-08T20:14:11" v="474" actId="478"/>
          <ac:spMkLst>
            <pc:docMk/>
            <pc:sldMk cId="2427109213" sldId="6052"/>
            <ac:spMk id="15" creationId="{1D634168-EBFB-408F-9300-37F2D6362D4B}"/>
          </ac:spMkLst>
        </pc:spChg>
        <pc:spChg chg="del">
          <ac:chgData name="Piotr Starczyński" userId="dc30f4bf-33af-43bd-8a93-22fb8b326249" providerId="ADAL" clId="{3B322B09-C7C2-487D-8D28-2DC09095FBE6}" dt="2021-06-08T20:13:55.726" v="466" actId="478"/>
          <ac:spMkLst>
            <pc:docMk/>
            <pc:sldMk cId="2427109213" sldId="6052"/>
            <ac:spMk id="16" creationId="{2CE3EB7B-2593-4AA4-B8FF-67B3C1A2CDBA}"/>
          </ac:spMkLst>
        </pc:spChg>
        <pc:spChg chg="del">
          <ac:chgData name="Piotr Starczyński" userId="dc30f4bf-33af-43bd-8a93-22fb8b326249" providerId="ADAL" clId="{3B322B09-C7C2-487D-8D28-2DC09095FBE6}" dt="2021-06-08T20:14:04.750" v="470" actId="478"/>
          <ac:spMkLst>
            <pc:docMk/>
            <pc:sldMk cId="2427109213" sldId="6052"/>
            <ac:spMk id="17" creationId="{D6245954-7E50-4DDE-A125-2C3DF6D256A0}"/>
          </ac:spMkLst>
        </pc:spChg>
        <pc:spChg chg="del mod">
          <ac:chgData name="Piotr Starczyński" userId="dc30f4bf-33af-43bd-8a93-22fb8b326249" providerId="ADAL" clId="{3B322B09-C7C2-487D-8D28-2DC09095FBE6}" dt="2021-06-08T20:14:01.450" v="468" actId="478"/>
          <ac:spMkLst>
            <pc:docMk/>
            <pc:sldMk cId="2427109213" sldId="6052"/>
            <ac:spMk id="18" creationId="{FEA3DBA1-ECB7-43E4-9F37-6587AB5B642C}"/>
          </ac:spMkLst>
        </pc:spChg>
        <pc:spChg chg="mod">
          <ac:chgData name="Piotr Starczyński" userId="dc30f4bf-33af-43bd-8a93-22fb8b326249" providerId="ADAL" clId="{3B322B09-C7C2-487D-8D28-2DC09095FBE6}" dt="2021-06-08T20:37:22.758" v="607" actId="1076"/>
          <ac:spMkLst>
            <pc:docMk/>
            <pc:sldMk cId="2427109213" sldId="6052"/>
            <ac:spMk id="21" creationId="{A696A7CE-08FA-4C4A-8BCC-274E33A32E13}"/>
          </ac:spMkLst>
        </pc:spChg>
        <pc:spChg chg="mod">
          <ac:chgData name="Piotr Starczyński" userId="dc30f4bf-33af-43bd-8a93-22fb8b326249" providerId="ADAL" clId="{3B322B09-C7C2-487D-8D28-2DC09095FBE6}" dt="2021-06-08T20:37:07.718" v="603" actId="20577"/>
          <ac:spMkLst>
            <pc:docMk/>
            <pc:sldMk cId="2427109213" sldId="6052"/>
            <ac:spMk id="22" creationId="{82BC305C-3A87-4955-AB8F-735EF140C49D}"/>
          </ac:spMkLst>
        </pc:spChg>
        <pc:spChg chg="del">
          <ac:chgData name="Piotr Starczyński" userId="dc30f4bf-33af-43bd-8a93-22fb8b326249" providerId="ADAL" clId="{3B322B09-C7C2-487D-8D28-2DC09095FBE6}" dt="2021-06-08T20:13:34.952" v="464" actId="478"/>
          <ac:spMkLst>
            <pc:docMk/>
            <pc:sldMk cId="2427109213" sldId="6052"/>
            <ac:spMk id="23" creationId="{1A1ACB68-F125-4F70-AA26-3F31DEE3CA61}"/>
          </ac:spMkLst>
        </pc:spChg>
        <pc:spChg chg="del mod">
          <ac:chgData name="Piotr Starczyński" userId="dc30f4bf-33af-43bd-8a93-22fb8b326249" providerId="ADAL" clId="{3B322B09-C7C2-487D-8D28-2DC09095FBE6}" dt="2021-06-08T20:14:13.025" v="475" actId="478"/>
          <ac:spMkLst>
            <pc:docMk/>
            <pc:sldMk cId="2427109213" sldId="6052"/>
            <ac:spMk id="24" creationId="{1970772E-9B60-4C02-9B02-845138039DB1}"/>
          </ac:spMkLst>
        </pc:spChg>
        <pc:spChg chg="del">
          <ac:chgData name="Piotr Starczyński" userId="dc30f4bf-33af-43bd-8a93-22fb8b326249" providerId="ADAL" clId="{3B322B09-C7C2-487D-8D28-2DC09095FBE6}" dt="2021-06-08T20:13:58.039" v="467" actId="478"/>
          <ac:spMkLst>
            <pc:docMk/>
            <pc:sldMk cId="2427109213" sldId="6052"/>
            <ac:spMk id="25" creationId="{0429E1E2-A60D-40E8-B566-6F42FB840F5F}"/>
          </ac:spMkLst>
        </pc:spChg>
        <pc:spChg chg="del">
          <ac:chgData name="Piotr Starczyński" userId="dc30f4bf-33af-43bd-8a93-22fb8b326249" providerId="ADAL" clId="{3B322B09-C7C2-487D-8D28-2DC09095FBE6}" dt="2021-06-08T20:14:06.485" v="471" actId="478"/>
          <ac:spMkLst>
            <pc:docMk/>
            <pc:sldMk cId="2427109213" sldId="6052"/>
            <ac:spMk id="26" creationId="{7A3E8D50-8F08-4149-9545-B9742A2E26CD}"/>
          </ac:spMkLst>
        </pc:spChg>
        <pc:spChg chg="del mod">
          <ac:chgData name="Piotr Starczyński" userId="dc30f4bf-33af-43bd-8a93-22fb8b326249" providerId="ADAL" clId="{3B322B09-C7C2-487D-8D28-2DC09095FBE6}" dt="2021-06-08T20:14:03.771" v="469" actId="478"/>
          <ac:spMkLst>
            <pc:docMk/>
            <pc:sldMk cId="2427109213" sldId="6052"/>
            <ac:spMk id="29" creationId="{03A85959-0A7F-436A-A768-FF32E7B231D1}"/>
          </ac:spMkLst>
        </pc:spChg>
        <pc:spChg chg="mod">
          <ac:chgData name="Piotr Starczyński" userId="dc30f4bf-33af-43bd-8a93-22fb8b326249" providerId="ADAL" clId="{3B322B09-C7C2-487D-8D28-2DC09095FBE6}" dt="2021-06-08T20:37:27.235" v="608" actId="1076"/>
          <ac:spMkLst>
            <pc:docMk/>
            <pc:sldMk cId="2427109213" sldId="6052"/>
            <ac:spMk id="30" creationId="{B45A9610-D124-444C-8257-EEAA9528A8EB}"/>
          </ac:spMkLst>
        </pc:spChg>
        <pc:spChg chg="mod">
          <ac:chgData name="Piotr Starczyński" userId="dc30f4bf-33af-43bd-8a93-22fb8b326249" providerId="ADAL" clId="{3B322B09-C7C2-487D-8D28-2DC09095FBE6}" dt="2021-06-08T20:37:50.093" v="611" actId="1076"/>
          <ac:spMkLst>
            <pc:docMk/>
            <pc:sldMk cId="2427109213" sldId="6052"/>
            <ac:spMk id="31" creationId="{0318D8C8-82EB-4DA0-B0A0-9CE45AF9D21F}"/>
          </ac:spMkLst>
        </pc:spChg>
        <pc:spChg chg="add mod">
          <ac:chgData name="Piotr Starczyński" userId="dc30f4bf-33af-43bd-8a93-22fb8b326249" providerId="ADAL" clId="{3B322B09-C7C2-487D-8D28-2DC09095FBE6}" dt="2021-06-08T20:37:57.365" v="612" actId="1076"/>
          <ac:spMkLst>
            <pc:docMk/>
            <pc:sldMk cId="2427109213" sldId="6052"/>
            <ac:spMk id="32" creationId="{0A714D42-EF97-488C-B57E-51C479E28EB4}"/>
          </ac:spMkLst>
        </pc:spChg>
        <pc:spChg chg="add mod">
          <ac:chgData name="Piotr Starczyński" userId="dc30f4bf-33af-43bd-8a93-22fb8b326249" providerId="ADAL" clId="{3B322B09-C7C2-487D-8D28-2DC09095FBE6}" dt="2021-06-08T20:37:22.758" v="607" actId="1076"/>
          <ac:spMkLst>
            <pc:docMk/>
            <pc:sldMk cId="2427109213" sldId="6052"/>
            <ac:spMk id="34" creationId="{49955CFF-0C65-4E15-91EC-574E9F7C9C37}"/>
          </ac:spMkLst>
        </pc:spChg>
        <pc:spChg chg="add del mod">
          <ac:chgData name="Piotr Starczyński" userId="dc30f4bf-33af-43bd-8a93-22fb8b326249" providerId="ADAL" clId="{3B322B09-C7C2-487D-8D28-2DC09095FBE6}" dt="2021-06-08T20:14:09.568" v="473" actId="478"/>
          <ac:spMkLst>
            <pc:docMk/>
            <pc:sldMk cId="2427109213" sldId="6052"/>
            <ac:spMk id="37" creationId="{F2665F92-CBB2-4322-BEAB-B9367DCE8D19}"/>
          </ac:spMkLst>
        </pc:spChg>
        <pc:spChg chg="add del mod">
          <ac:chgData name="Piotr Starczyński" userId="dc30f4bf-33af-43bd-8a93-22fb8b326249" providerId="ADAL" clId="{3B322B09-C7C2-487D-8D28-2DC09095FBE6}" dt="2021-06-08T20:14:08.484" v="472" actId="478"/>
          <ac:spMkLst>
            <pc:docMk/>
            <pc:sldMk cId="2427109213" sldId="6052"/>
            <ac:spMk id="38" creationId="{46C7BE81-E201-48FA-9B7B-B45F1CFE2650}"/>
          </ac:spMkLst>
        </pc:spChg>
        <pc:spChg chg="add mod">
          <ac:chgData name="Piotr Starczyński" userId="dc30f4bf-33af-43bd-8a93-22fb8b326249" providerId="ADAL" clId="{3B322B09-C7C2-487D-8D28-2DC09095FBE6}" dt="2021-06-08T20:37:34.643" v="609" actId="1076"/>
          <ac:spMkLst>
            <pc:docMk/>
            <pc:sldMk cId="2427109213" sldId="6052"/>
            <ac:spMk id="42" creationId="{DAB73B85-3B84-49E3-A262-9D7F95537377}"/>
          </ac:spMkLst>
        </pc:spChg>
        <pc:spChg chg="add mod">
          <ac:chgData name="Piotr Starczyński" userId="dc30f4bf-33af-43bd-8a93-22fb8b326249" providerId="ADAL" clId="{3B322B09-C7C2-487D-8D28-2DC09095FBE6}" dt="2021-06-08T20:37:22.758" v="607" actId="1076"/>
          <ac:spMkLst>
            <pc:docMk/>
            <pc:sldMk cId="2427109213" sldId="6052"/>
            <ac:spMk id="49" creationId="{3BEC9B47-6EF2-4FE1-B39D-5CDEA1E9CBB1}"/>
          </ac:spMkLst>
        </pc:spChg>
        <pc:spChg chg="add del mod">
          <ac:chgData name="Piotr Starczyński" userId="dc30f4bf-33af-43bd-8a93-22fb8b326249" providerId="ADAL" clId="{3B322B09-C7C2-487D-8D28-2DC09095FBE6}" dt="2021-06-08T20:23:37.191" v="553" actId="478"/>
          <ac:spMkLst>
            <pc:docMk/>
            <pc:sldMk cId="2427109213" sldId="6052"/>
            <ac:spMk id="50" creationId="{80E20793-B0E8-478A-A6B0-D04AFA4DD646}"/>
          </ac:spMkLst>
        </pc:spChg>
        <pc:spChg chg="add mod">
          <ac:chgData name="Piotr Starczyński" userId="dc30f4bf-33af-43bd-8a93-22fb8b326249" providerId="ADAL" clId="{3B322B09-C7C2-487D-8D28-2DC09095FBE6}" dt="2021-06-08T20:37:22.758" v="607" actId="1076"/>
          <ac:spMkLst>
            <pc:docMk/>
            <pc:sldMk cId="2427109213" sldId="6052"/>
            <ac:spMk id="51" creationId="{3FCE965C-30CB-4A9F-9066-CF1B37B4D384}"/>
          </ac:spMkLst>
        </pc:spChg>
        <pc:spChg chg="add mod">
          <ac:chgData name="Piotr Starczyński" userId="dc30f4bf-33af-43bd-8a93-22fb8b326249" providerId="ADAL" clId="{3B322B09-C7C2-487D-8D28-2DC09095FBE6}" dt="2021-06-08T20:37:22.758" v="607" actId="1076"/>
          <ac:spMkLst>
            <pc:docMk/>
            <pc:sldMk cId="2427109213" sldId="6052"/>
            <ac:spMk id="52" creationId="{68F93634-FC51-43D7-8352-93CBE354E295}"/>
          </ac:spMkLst>
        </pc:spChg>
        <pc:spChg chg="add mod">
          <ac:chgData name="Piotr Starczyński" userId="dc30f4bf-33af-43bd-8a93-22fb8b326249" providerId="ADAL" clId="{3B322B09-C7C2-487D-8D28-2DC09095FBE6}" dt="2021-06-08T20:37:22.758" v="607" actId="1076"/>
          <ac:spMkLst>
            <pc:docMk/>
            <pc:sldMk cId="2427109213" sldId="6052"/>
            <ac:spMk id="53" creationId="{13E95CDD-7C58-4261-BEFA-4FB625B6582F}"/>
          </ac:spMkLst>
        </pc:spChg>
        <pc:spChg chg="add mod">
          <ac:chgData name="Piotr Starczyński" userId="dc30f4bf-33af-43bd-8a93-22fb8b326249" providerId="ADAL" clId="{3B322B09-C7C2-487D-8D28-2DC09095FBE6}" dt="2021-06-08T20:37:22.758" v="607" actId="1076"/>
          <ac:spMkLst>
            <pc:docMk/>
            <pc:sldMk cId="2427109213" sldId="6052"/>
            <ac:spMk id="54" creationId="{A1E4EA49-EADB-4A92-A3BE-E5E296AE202E}"/>
          </ac:spMkLst>
        </pc:spChg>
        <pc:spChg chg="add del mod">
          <ac:chgData name="Piotr Starczyński" userId="dc30f4bf-33af-43bd-8a93-22fb8b326249" providerId="ADAL" clId="{3B322B09-C7C2-487D-8D28-2DC09095FBE6}" dt="2021-06-08T20:18:13.615" v="517" actId="478"/>
          <ac:spMkLst>
            <pc:docMk/>
            <pc:sldMk cId="2427109213" sldId="6052"/>
            <ac:spMk id="55" creationId="{0EBA5E45-4C9C-43A0-8579-943DF8F1D8BF}"/>
          </ac:spMkLst>
        </pc:spChg>
        <pc:spChg chg="add mod">
          <ac:chgData name="Piotr Starczyński" userId="dc30f4bf-33af-43bd-8a93-22fb8b326249" providerId="ADAL" clId="{3B322B09-C7C2-487D-8D28-2DC09095FBE6}" dt="2021-06-08T20:37:22.758" v="607" actId="1076"/>
          <ac:spMkLst>
            <pc:docMk/>
            <pc:sldMk cId="2427109213" sldId="6052"/>
            <ac:spMk id="56" creationId="{CF185967-6DA3-4707-90DC-76A738BEB69A}"/>
          </ac:spMkLst>
        </pc:spChg>
        <pc:spChg chg="add mod">
          <ac:chgData name="Piotr Starczyński" userId="dc30f4bf-33af-43bd-8a93-22fb8b326249" providerId="ADAL" clId="{3B322B09-C7C2-487D-8D28-2DC09095FBE6}" dt="2021-06-08T20:37:22.758" v="607" actId="1076"/>
          <ac:spMkLst>
            <pc:docMk/>
            <pc:sldMk cId="2427109213" sldId="6052"/>
            <ac:spMk id="57" creationId="{75ADD479-50B4-46F5-BA38-A3855A1ABFBB}"/>
          </ac:spMkLst>
        </pc:spChg>
        <pc:spChg chg="add mod">
          <ac:chgData name="Piotr Starczyński" userId="dc30f4bf-33af-43bd-8a93-22fb8b326249" providerId="ADAL" clId="{3B322B09-C7C2-487D-8D28-2DC09095FBE6}" dt="2021-06-08T20:21:32.543" v="537" actId="571"/>
          <ac:spMkLst>
            <pc:docMk/>
            <pc:sldMk cId="2427109213" sldId="6052"/>
            <ac:spMk id="64" creationId="{44EAD186-C2E9-4DD6-8E84-D4139AC14A9B}"/>
          </ac:spMkLst>
        </pc:spChg>
        <pc:spChg chg="add mod">
          <ac:chgData name="Piotr Starczyński" userId="dc30f4bf-33af-43bd-8a93-22fb8b326249" providerId="ADAL" clId="{3B322B09-C7C2-487D-8D28-2DC09095FBE6}" dt="2021-06-08T20:37:22.758" v="607" actId="1076"/>
          <ac:spMkLst>
            <pc:docMk/>
            <pc:sldMk cId="2427109213" sldId="6052"/>
            <ac:spMk id="76" creationId="{0A96E69F-BD13-4E16-9E2B-B4A46A30DE3F}"/>
          </ac:spMkLst>
        </pc:spChg>
        <pc:spChg chg="add mod">
          <ac:chgData name="Piotr Starczyński" userId="dc30f4bf-33af-43bd-8a93-22fb8b326249" providerId="ADAL" clId="{3B322B09-C7C2-487D-8D28-2DC09095FBE6}" dt="2021-06-08T20:37:22.758" v="607" actId="1076"/>
          <ac:spMkLst>
            <pc:docMk/>
            <pc:sldMk cId="2427109213" sldId="6052"/>
            <ac:spMk id="77" creationId="{6EF3EDB0-FD8D-47FA-8A73-923202C4D191}"/>
          </ac:spMkLst>
        </pc:spChg>
        <pc:spChg chg="add mod">
          <ac:chgData name="Piotr Starczyński" userId="dc30f4bf-33af-43bd-8a93-22fb8b326249" providerId="ADAL" clId="{3B322B09-C7C2-487D-8D28-2DC09095FBE6}" dt="2021-06-08T20:37:22.758" v="607" actId="1076"/>
          <ac:spMkLst>
            <pc:docMk/>
            <pc:sldMk cId="2427109213" sldId="6052"/>
            <ac:spMk id="78" creationId="{9A390FEC-0E80-4049-9FE7-9427013AC99A}"/>
          </ac:spMkLst>
        </pc:spChg>
        <pc:spChg chg="add mod">
          <ac:chgData name="Piotr Starczyński" userId="dc30f4bf-33af-43bd-8a93-22fb8b326249" providerId="ADAL" clId="{3B322B09-C7C2-487D-8D28-2DC09095FBE6}" dt="2021-06-08T20:37:22.758" v="607" actId="1076"/>
          <ac:spMkLst>
            <pc:docMk/>
            <pc:sldMk cId="2427109213" sldId="6052"/>
            <ac:spMk id="79" creationId="{E8918C86-3B29-4E12-A325-7A0E29496963}"/>
          </ac:spMkLst>
        </pc:spChg>
        <pc:spChg chg="add mod">
          <ac:chgData name="Piotr Starczyński" userId="dc30f4bf-33af-43bd-8a93-22fb8b326249" providerId="ADAL" clId="{3B322B09-C7C2-487D-8D28-2DC09095FBE6}" dt="2021-06-08T20:37:22.758" v="607" actId="1076"/>
          <ac:spMkLst>
            <pc:docMk/>
            <pc:sldMk cId="2427109213" sldId="6052"/>
            <ac:spMk id="80" creationId="{89EBE0EA-0BA7-453B-8DF8-01FFAD370401}"/>
          </ac:spMkLst>
        </pc:spChg>
        <pc:spChg chg="add mod">
          <ac:chgData name="Piotr Starczyński" userId="dc30f4bf-33af-43bd-8a93-22fb8b326249" providerId="ADAL" clId="{3B322B09-C7C2-487D-8D28-2DC09095FBE6}" dt="2021-06-08T20:37:22.758" v="607" actId="1076"/>
          <ac:spMkLst>
            <pc:docMk/>
            <pc:sldMk cId="2427109213" sldId="6052"/>
            <ac:spMk id="81" creationId="{B4BA6070-2465-4009-B9F9-4ECCF79FED5B}"/>
          </ac:spMkLst>
        </pc:spChg>
        <pc:spChg chg="add mod">
          <ac:chgData name="Piotr Starczyński" userId="dc30f4bf-33af-43bd-8a93-22fb8b326249" providerId="ADAL" clId="{3B322B09-C7C2-487D-8D28-2DC09095FBE6}" dt="2021-06-08T20:37:22.758" v="607" actId="1076"/>
          <ac:spMkLst>
            <pc:docMk/>
            <pc:sldMk cId="2427109213" sldId="6052"/>
            <ac:spMk id="82" creationId="{0B8C3BAD-6F6C-4DE3-8C26-85D41F03103D}"/>
          </ac:spMkLst>
        </pc:spChg>
        <pc:cxnChg chg="mod">
          <ac:chgData name="Piotr Starczyński" userId="dc30f4bf-33af-43bd-8a93-22fb8b326249" providerId="ADAL" clId="{3B322B09-C7C2-487D-8D28-2DC09095FBE6}" dt="2021-06-08T20:37:22.758" v="607" actId="1076"/>
          <ac:cxnSpMkLst>
            <pc:docMk/>
            <pc:sldMk cId="2427109213" sldId="6052"/>
            <ac:cxnSpMk id="4" creationId="{F07DFB14-901E-4052-9797-7EBC19790ADE}"/>
          </ac:cxnSpMkLst>
        </pc:cxnChg>
        <pc:cxnChg chg="mod">
          <ac:chgData name="Piotr Starczyński" userId="dc30f4bf-33af-43bd-8a93-22fb8b326249" providerId="ADAL" clId="{3B322B09-C7C2-487D-8D28-2DC09095FBE6}" dt="2021-06-08T20:37:22.758" v="607" actId="1076"/>
          <ac:cxnSpMkLst>
            <pc:docMk/>
            <pc:sldMk cId="2427109213" sldId="6052"/>
            <ac:cxnSpMk id="7" creationId="{DB2AC14C-9ECB-454F-A894-EBC2F900A11A}"/>
          </ac:cxnSpMkLst>
        </pc:cxnChg>
        <pc:cxnChg chg="mod">
          <ac:chgData name="Piotr Starczyński" userId="dc30f4bf-33af-43bd-8a93-22fb8b326249" providerId="ADAL" clId="{3B322B09-C7C2-487D-8D28-2DC09095FBE6}" dt="2021-06-08T20:37:22.758" v="607" actId="1076"/>
          <ac:cxnSpMkLst>
            <pc:docMk/>
            <pc:sldMk cId="2427109213" sldId="6052"/>
            <ac:cxnSpMk id="11" creationId="{984965A0-53AF-472A-BE8C-7217BF2B311B}"/>
          </ac:cxnSpMkLst>
        </pc:cxnChg>
        <pc:cxnChg chg="mod">
          <ac:chgData name="Piotr Starczyński" userId="dc30f4bf-33af-43bd-8a93-22fb8b326249" providerId="ADAL" clId="{3B322B09-C7C2-487D-8D28-2DC09095FBE6}" dt="2021-06-08T20:37:22.758" v="607" actId="1076"/>
          <ac:cxnSpMkLst>
            <pc:docMk/>
            <pc:sldMk cId="2427109213" sldId="6052"/>
            <ac:cxnSpMk id="19" creationId="{9E83E57E-C9D2-442E-A9AD-28731CB42AB3}"/>
          </ac:cxnSpMkLst>
        </pc:cxnChg>
        <pc:cxnChg chg="add mod">
          <ac:chgData name="Piotr Starczyński" userId="dc30f4bf-33af-43bd-8a93-22fb8b326249" providerId="ADAL" clId="{3B322B09-C7C2-487D-8D28-2DC09095FBE6}" dt="2021-06-08T20:37:22.758" v="607" actId="1076"/>
          <ac:cxnSpMkLst>
            <pc:docMk/>
            <pc:sldMk cId="2427109213" sldId="6052"/>
            <ac:cxnSpMk id="27" creationId="{3E448209-DB6B-4205-9826-DD3ACF8B2123}"/>
          </ac:cxnSpMkLst>
        </pc:cxnChg>
        <pc:cxnChg chg="add mod">
          <ac:chgData name="Piotr Starczyński" userId="dc30f4bf-33af-43bd-8a93-22fb8b326249" providerId="ADAL" clId="{3B322B09-C7C2-487D-8D28-2DC09095FBE6}" dt="2021-06-08T20:37:22.758" v="607" actId="1076"/>
          <ac:cxnSpMkLst>
            <pc:docMk/>
            <pc:sldMk cId="2427109213" sldId="6052"/>
            <ac:cxnSpMk id="28" creationId="{546D5DED-BB4A-4444-82CC-7EE0F6C4F37D}"/>
          </ac:cxnSpMkLst>
        </pc:cxnChg>
        <pc:cxnChg chg="add mod">
          <ac:chgData name="Piotr Starczyński" userId="dc30f4bf-33af-43bd-8a93-22fb8b326249" providerId="ADAL" clId="{3B322B09-C7C2-487D-8D28-2DC09095FBE6}" dt="2021-06-08T20:37:22.758" v="607" actId="1076"/>
          <ac:cxnSpMkLst>
            <pc:docMk/>
            <pc:sldMk cId="2427109213" sldId="6052"/>
            <ac:cxnSpMk id="33" creationId="{DD194B8B-B1B4-4201-8510-17300C143DBF}"/>
          </ac:cxnSpMkLst>
        </pc:cxnChg>
        <pc:cxnChg chg="add mod">
          <ac:chgData name="Piotr Starczyński" userId="dc30f4bf-33af-43bd-8a93-22fb8b326249" providerId="ADAL" clId="{3B322B09-C7C2-487D-8D28-2DC09095FBE6}" dt="2021-06-08T20:37:22.758" v="607" actId="1076"/>
          <ac:cxnSpMkLst>
            <pc:docMk/>
            <pc:sldMk cId="2427109213" sldId="6052"/>
            <ac:cxnSpMk id="35" creationId="{8B919C5E-4786-45A3-92B0-1DFA0ECBB247}"/>
          </ac:cxnSpMkLst>
        </pc:cxnChg>
        <pc:cxnChg chg="add mod">
          <ac:chgData name="Piotr Starczyński" userId="dc30f4bf-33af-43bd-8a93-22fb8b326249" providerId="ADAL" clId="{3B322B09-C7C2-487D-8D28-2DC09095FBE6}" dt="2021-06-08T20:37:22.758" v="607" actId="1076"/>
          <ac:cxnSpMkLst>
            <pc:docMk/>
            <pc:sldMk cId="2427109213" sldId="6052"/>
            <ac:cxnSpMk id="36" creationId="{CF21845C-F30B-4BD3-8E7A-C1DDC7B89F4C}"/>
          </ac:cxnSpMkLst>
        </pc:cxnChg>
        <pc:cxnChg chg="add mod">
          <ac:chgData name="Piotr Starczyński" userId="dc30f4bf-33af-43bd-8a93-22fb8b326249" providerId="ADAL" clId="{3B322B09-C7C2-487D-8D28-2DC09095FBE6}" dt="2021-06-08T20:37:22.758" v="607" actId="1076"/>
          <ac:cxnSpMkLst>
            <pc:docMk/>
            <pc:sldMk cId="2427109213" sldId="6052"/>
            <ac:cxnSpMk id="39" creationId="{56D3ED2C-85F8-4B64-955D-B169FA696EE9}"/>
          </ac:cxnSpMkLst>
        </pc:cxnChg>
        <pc:cxnChg chg="add mod">
          <ac:chgData name="Piotr Starczyński" userId="dc30f4bf-33af-43bd-8a93-22fb8b326249" providerId="ADAL" clId="{3B322B09-C7C2-487D-8D28-2DC09095FBE6}" dt="2021-06-08T20:37:22.758" v="607" actId="1076"/>
          <ac:cxnSpMkLst>
            <pc:docMk/>
            <pc:sldMk cId="2427109213" sldId="6052"/>
            <ac:cxnSpMk id="41" creationId="{986BA144-44AD-4CD8-8062-B532121B0841}"/>
          </ac:cxnSpMkLst>
        </pc:cxnChg>
        <pc:cxnChg chg="add mod">
          <ac:chgData name="Piotr Starczyński" userId="dc30f4bf-33af-43bd-8a93-22fb8b326249" providerId="ADAL" clId="{3B322B09-C7C2-487D-8D28-2DC09095FBE6}" dt="2021-06-08T20:21:32.543" v="537" actId="571"/>
          <ac:cxnSpMkLst>
            <pc:docMk/>
            <pc:sldMk cId="2427109213" sldId="6052"/>
            <ac:cxnSpMk id="62" creationId="{49E78486-7EB2-4B0B-93C7-8F0458788D43}"/>
          </ac:cxnSpMkLst>
        </pc:cxnChg>
        <pc:cxnChg chg="add mod">
          <ac:chgData name="Piotr Starczyński" userId="dc30f4bf-33af-43bd-8a93-22fb8b326249" providerId="ADAL" clId="{3B322B09-C7C2-487D-8D28-2DC09095FBE6}" dt="2021-06-08T20:21:32.543" v="537" actId="571"/>
          <ac:cxnSpMkLst>
            <pc:docMk/>
            <pc:sldMk cId="2427109213" sldId="6052"/>
            <ac:cxnSpMk id="63" creationId="{746F08A3-04BD-4B5F-A38D-C33E8CBD6768}"/>
          </ac:cxnSpMkLst>
        </pc:cxnChg>
      </pc:sldChg>
      <pc:sldChg chg="add del">
        <pc:chgData name="Piotr Starczyński" userId="dc30f4bf-33af-43bd-8a93-22fb8b326249" providerId="ADAL" clId="{3B322B09-C7C2-487D-8D28-2DC09095FBE6}" dt="2021-06-08T20:43:32.945" v="671"/>
        <pc:sldMkLst>
          <pc:docMk/>
          <pc:sldMk cId="2888717990" sldId="6053"/>
        </pc:sldMkLst>
      </pc:sldChg>
      <pc:sldChg chg="modSp add mod">
        <pc:chgData name="Piotr Starczyński" userId="dc30f4bf-33af-43bd-8a93-22fb8b326249" providerId="ADAL" clId="{3B322B09-C7C2-487D-8D28-2DC09095FBE6}" dt="2021-06-08T20:46:19.072" v="721" actId="207"/>
        <pc:sldMkLst>
          <pc:docMk/>
          <pc:sldMk cId="3374652176" sldId="6053"/>
        </pc:sldMkLst>
        <pc:spChg chg="mod">
          <ac:chgData name="Piotr Starczyński" userId="dc30f4bf-33af-43bd-8a93-22fb8b326249" providerId="ADAL" clId="{3B322B09-C7C2-487D-8D28-2DC09095FBE6}" dt="2021-06-08T20:46:19.072" v="721" actId="207"/>
          <ac:spMkLst>
            <pc:docMk/>
            <pc:sldMk cId="3374652176" sldId="6053"/>
            <ac:spMk id="4" creationId="{CDF8C385-C77B-4BDF-A059-5CD04A209A35}"/>
          </ac:spMkLst>
        </pc:spChg>
      </pc:sldChg>
      <pc:sldChg chg="add del">
        <pc:chgData name="Piotr Starczyński" userId="dc30f4bf-33af-43bd-8a93-22fb8b326249" providerId="ADAL" clId="{3B322B09-C7C2-487D-8D28-2DC09095FBE6}" dt="2021-06-08T20:43:39.626" v="674"/>
        <pc:sldMkLst>
          <pc:docMk/>
          <pc:sldMk cId="833116931" sldId="6054"/>
        </pc:sldMkLst>
      </pc:sldChg>
      <pc:sldChg chg="modSp add mod">
        <pc:chgData name="Piotr Starczyński" userId="dc30f4bf-33af-43bd-8a93-22fb8b326249" providerId="ADAL" clId="{3B322B09-C7C2-487D-8D28-2DC09095FBE6}" dt="2021-06-08T20:43:53.180" v="677" actId="207"/>
        <pc:sldMkLst>
          <pc:docMk/>
          <pc:sldMk cId="4104545538" sldId="6054"/>
        </pc:sldMkLst>
        <pc:spChg chg="mod">
          <ac:chgData name="Piotr Starczyński" userId="dc30f4bf-33af-43bd-8a93-22fb8b326249" providerId="ADAL" clId="{3B322B09-C7C2-487D-8D28-2DC09095FBE6}" dt="2021-06-08T20:43:53.180" v="677" actId="207"/>
          <ac:spMkLst>
            <pc:docMk/>
            <pc:sldMk cId="4104545538" sldId="6054"/>
            <ac:spMk id="4" creationId="{CDF8C385-C77B-4BDF-A059-5CD04A209A35}"/>
          </ac:spMkLst>
        </pc:spChg>
      </pc:sldChg>
      <pc:sldChg chg="modSp add mod">
        <pc:chgData name="Piotr Starczyński" userId="dc30f4bf-33af-43bd-8a93-22fb8b326249" providerId="ADAL" clId="{3B322B09-C7C2-487D-8D28-2DC09095FBE6}" dt="2021-06-08T20:47:23.407" v="727" actId="207"/>
        <pc:sldMkLst>
          <pc:docMk/>
          <pc:sldMk cId="1186431874" sldId="6055"/>
        </pc:sldMkLst>
        <pc:spChg chg="mod">
          <ac:chgData name="Piotr Starczyński" userId="dc30f4bf-33af-43bd-8a93-22fb8b326249" providerId="ADAL" clId="{3B322B09-C7C2-487D-8D28-2DC09095FBE6}" dt="2021-06-08T20:47:23.407" v="727" actId="207"/>
          <ac:spMkLst>
            <pc:docMk/>
            <pc:sldMk cId="1186431874" sldId="6055"/>
            <ac:spMk id="4" creationId="{CDF8C385-C77B-4BDF-A059-5CD04A209A35}"/>
          </ac:spMkLst>
        </pc:spChg>
      </pc:sldChg>
      <pc:sldChg chg="add del">
        <pc:chgData name="Piotr Starczyński" userId="dc30f4bf-33af-43bd-8a93-22fb8b326249" providerId="ADAL" clId="{3B322B09-C7C2-487D-8D28-2DC09095FBE6}" dt="2021-06-08T20:47:10.786" v="723"/>
        <pc:sldMkLst>
          <pc:docMk/>
          <pc:sldMk cId="3442905704" sldId="6055"/>
        </pc:sldMkLst>
      </pc:sldChg>
      <pc:sldChg chg="addSp delSp modSp add mod modAnim modNotesTx">
        <pc:chgData name="Piotr Starczyński" userId="dc30f4bf-33af-43bd-8a93-22fb8b326249" providerId="ADAL" clId="{3B322B09-C7C2-487D-8D28-2DC09095FBE6}" dt="2021-06-08T21:00:04.090" v="1198" actId="33524"/>
        <pc:sldMkLst>
          <pc:docMk/>
          <pc:sldMk cId="1768307332" sldId="6056"/>
        </pc:sldMkLst>
        <pc:spChg chg="mod">
          <ac:chgData name="Piotr Starczyński" userId="dc30f4bf-33af-43bd-8a93-22fb8b326249" providerId="ADAL" clId="{3B322B09-C7C2-487D-8D28-2DC09095FBE6}" dt="2021-06-08T20:51:33.325" v="820" actId="20577"/>
          <ac:spMkLst>
            <pc:docMk/>
            <pc:sldMk cId="1768307332" sldId="6056"/>
            <ac:spMk id="8" creationId="{87D307FE-36FF-4255-9BF7-9C6199C1CF41}"/>
          </ac:spMkLst>
        </pc:spChg>
        <pc:spChg chg="add mod">
          <ac:chgData name="Piotr Starczyński" userId="dc30f4bf-33af-43bd-8a93-22fb8b326249" providerId="ADAL" clId="{3B322B09-C7C2-487D-8D28-2DC09095FBE6}" dt="2021-06-08T20:51:58.682" v="841" actId="1076"/>
          <ac:spMkLst>
            <pc:docMk/>
            <pc:sldMk cId="1768307332" sldId="6056"/>
            <ac:spMk id="41" creationId="{FC8D69AD-7E77-4B09-9D6E-40B251B004C3}"/>
          </ac:spMkLst>
        </pc:spChg>
        <pc:spChg chg="add mod">
          <ac:chgData name="Piotr Starczyński" userId="dc30f4bf-33af-43bd-8a93-22fb8b326249" providerId="ADAL" clId="{3B322B09-C7C2-487D-8D28-2DC09095FBE6}" dt="2021-06-08T20:52:17.609" v="857" actId="1076"/>
          <ac:spMkLst>
            <pc:docMk/>
            <pc:sldMk cId="1768307332" sldId="6056"/>
            <ac:spMk id="42" creationId="{F1025E79-5C0D-4EF7-83E0-1AE0E850F7A6}"/>
          </ac:spMkLst>
        </pc:spChg>
        <pc:spChg chg="add mod">
          <ac:chgData name="Piotr Starczyński" userId="dc30f4bf-33af-43bd-8a93-22fb8b326249" providerId="ADAL" clId="{3B322B09-C7C2-487D-8D28-2DC09095FBE6}" dt="2021-06-08T20:53:53.902" v="878" actId="1076"/>
          <ac:spMkLst>
            <pc:docMk/>
            <pc:sldMk cId="1768307332" sldId="6056"/>
            <ac:spMk id="43" creationId="{E38EF196-D0E5-41C6-8B22-2B5276E88BC3}"/>
          </ac:spMkLst>
        </pc:spChg>
        <pc:spChg chg="del">
          <ac:chgData name="Piotr Starczyński" userId="dc30f4bf-33af-43bd-8a93-22fb8b326249" providerId="ADAL" clId="{3B322B09-C7C2-487D-8D28-2DC09095FBE6}" dt="2021-06-08T20:52:04.534" v="842" actId="478"/>
          <ac:spMkLst>
            <pc:docMk/>
            <pc:sldMk cId="1768307332" sldId="6056"/>
            <ac:spMk id="44" creationId="{BD8BB52B-F121-4F78-951D-C87E84567426}"/>
          </ac:spMkLst>
        </pc:spChg>
        <pc:spChg chg="add mod">
          <ac:chgData name="Piotr Starczyński" userId="dc30f4bf-33af-43bd-8a93-22fb8b326249" providerId="ADAL" clId="{3B322B09-C7C2-487D-8D28-2DC09095FBE6}" dt="2021-06-08T20:54:10.111" v="892" actId="20577"/>
          <ac:spMkLst>
            <pc:docMk/>
            <pc:sldMk cId="1768307332" sldId="6056"/>
            <ac:spMk id="45" creationId="{8BAE8AFA-5CDB-48F9-AE5D-545B1E055273}"/>
          </ac:spMkLst>
        </pc:spChg>
        <pc:spChg chg="del">
          <ac:chgData name="Piotr Starczyński" userId="dc30f4bf-33af-43bd-8a93-22fb8b326249" providerId="ADAL" clId="{3B322B09-C7C2-487D-8D28-2DC09095FBE6}" dt="2021-06-08T20:49:40.550" v="734" actId="478"/>
          <ac:spMkLst>
            <pc:docMk/>
            <pc:sldMk cId="1768307332" sldId="6056"/>
            <ac:spMk id="46" creationId="{5A7B5102-359F-4CB3-9D6C-B575BF077D22}"/>
          </ac:spMkLst>
        </pc:spChg>
        <pc:spChg chg="add mod">
          <ac:chgData name="Piotr Starczyński" userId="dc30f4bf-33af-43bd-8a93-22fb8b326249" providerId="ADAL" clId="{3B322B09-C7C2-487D-8D28-2DC09095FBE6}" dt="2021-06-08T20:54:20.461" v="906" actId="20577"/>
          <ac:spMkLst>
            <pc:docMk/>
            <pc:sldMk cId="1768307332" sldId="6056"/>
            <ac:spMk id="47" creationId="{37EF6E6C-3AC0-4E3E-AF63-96549211BB00}"/>
          </ac:spMkLst>
        </pc:spChg>
        <pc:spChg chg="add mod">
          <ac:chgData name="Piotr Starczyński" userId="dc30f4bf-33af-43bd-8a93-22fb8b326249" providerId="ADAL" clId="{3B322B09-C7C2-487D-8D28-2DC09095FBE6}" dt="2021-06-08T20:54:07.769" v="885" actId="20577"/>
          <ac:spMkLst>
            <pc:docMk/>
            <pc:sldMk cId="1768307332" sldId="6056"/>
            <ac:spMk id="48" creationId="{AE1A1B7F-9E43-4B95-B013-548B86B3CC43}"/>
          </ac:spMkLst>
        </pc:spChg>
        <pc:spChg chg="add mod">
          <ac:chgData name="Piotr Starczyński" userId="dc30f4bf-33af-43bd-8a93-22fb8b326249" providerId="ADAL" clId="{3B322B09-C7C2-487D-8D28-2DC09095FBE6}" dt="2021-06-08T20:54:14.041" v="899" actId="20577"/>
          <ac:spMkLst>
            <pc:docMk/>
            <pc:sldMk cId="1768307332" sldId="6056"/>
            <ac:spMk id="49" creationId="{E0A86CAE-9221-4825-A121-23D7C08C7F74}"/>
          </ac:spMkLst>
        </pc:spChg>
        <pc:spChg chg="del">
          <ac:chgData name="Piotr Starczyński" userId="dc30f4bf-33af-43bd-8a93-22fb8b326249" providerId="ADAL" clId="{3B322B09-C7C2-487D-8D28-2DC09095FBE6}" dt="2021-06-08T20:49:39.844" v="733" actId="478"/>
          <ac:spMkLst>
            <pc:docMk/>
            <pc:sldMk cId="1768307332" sldId="6056"/>
            <ac:spMk id="52" creationId="{B9FB0FC4-4FAB-4F1A-AE03-03FAA399780A}"/>
          </ac:spMkLst>
        </pc:spChg>
        <pc:spChg chg="del">
          <ac:chgData name="Piotr Starczyński" userId="dc30f4bf-33af-43bd-8a93-22fb8b326249" providerId="ADAL" clId="{3B322B09-C7C2-487D-8D28-2DC09095FBE6}" dt="2021-06-08T20:49:44.582" v="737" actId="478"/>
          <ac:spMkLst>
            <pc:docMk/>
            <pc:sldMk cId="1768307332" sldId="6056"/>
            <ac:spMk id="57" creationId="{A65356A7-3DFE-4B0D-84B8-5EDA113D83E4}"/>
          </ac:spMkLst>
        </pc:spChg>
        <pc:spChg chg="del">
          <ac:chgData name="Piotr Starczyński" userId="dc30f4bf-33af-43bd-8a93-22fb8b326249" providerId="ADAL" clId="{3B322B09-C7C2-487D-8D28-2DC09095FBE6}" dt="2021-06-08T20:49:45.745" v="738" actId="478"/>
          <ac:spMkLst>
            <pc:docMk/>
            <pc:sldMk cId="1768307332" sldId="6056"/>
            <ac:spMk id="65" creationId="{EBBC91E2-8A45-4EE8-B647-60C092F3071D}"/>
          </ac:spMkLst>
        </pc:spChg>
        <pc:spChg chg="del">
          <ac:chgData name="Piotr Starczyński" userId="dc30f4bf-33af-43bd-8a93-22fb8b326249" providerId="ADAL" clId="{3B322B09-C7C2-487D-8D28-2DC09095FBE6}" dt="2021-06-08T20:49:43.323" v="735" actId="478"/>
          <ac:spMkLst>
            <pc:docMk/>
            <pc:sldMk cId="1768307332" sldId="6056"/>
            <ac:spMk id="78" creationId="{1C3F0205-7D3E-47A7-8108-9C25BD49ABBD}"/>
          </ac:spMkLst>
        </pc:spChg>
        <pc:spChg chg="del">
          <ac:chgData name="Piotr Starczyński" userId="dc30f4bf-33af-43bd-8a93-22fb8b326249" providerId="ADAL" clId="{3B322B09-C7C2-487D-8D28-2DC09095FBE6}" dt="2021-06-08T20:52:33.044" v="865" actId="478"/>
          <ac:spMkLst>
            <pc:docMk/>
            <pc:sldMk cId="1768307332" sldId="6056"/>
            <ac:spMk id="97" creationId="{0D6C8686-728D-477B-82B3-E8CFE77F5D80}"/>
          </ac:spMkLst>
        </pc:spChg>
        <pc:spChg chg="add del mod">
          <ac:chgData name="Piotr Starczyński" userId="dc30f4bf-33af-43bd-8a93-22fb8b326249" providerId="ADAL" clId="{3B322B09-C7C2-487D-8D28-2DC09095FBE6}" dt="2021-06-08T20:55:50.947" v="915" actId="478"/>
          <ac:spMkLst>
            <pc:docMk/>
            <pc:sldMk cId="1768307332" sldId="6056"/>
            <ac:spMk id="100" creationId="{58A2A05F-BEAB-4E0D-96A3-F95730809141}"/>
          </ac:spMkLst>
        </pc:spChg>
        <pc:spChg chg="mod">
          <ac:chgData name="Piotr Starczyński" userId="dc30f4bf-33af-43bd-8a93-22fb8b326249" providerId="ADAL" clId="{3B322B09-C7C2-487D-8D28-2DC09095FBE6}" dt="2021-06-08T20:52:47.316" v="869" actId="1076"/>
          <ac:spMkLst>
            <pc:docMk/>
            <pc:sldMk cId="1768307332" sldId="6056"/>
            <ac:spMk id="105" creationId="{9C9B5CE8-E599-4DD1-881B-314D65BEA933}"/>
          </ac:spMkLst>
        </pc:spChg>
        <pc:spChg chg="del">
          <ac:chgData name="Piotr Starczyński" userId="dc30f4bf-33af-43bd-8a93-22fb8b326249" providerId="ADAL" clId="{3B322B09-C7C2-487D-8D28-2DC09095FBE6}" dt="2021-06-08T20:49:43.851" v="736" actId="478"/>
          <ac:spMkLst>
            <pc:docMk/>
            <pc:sldMk cId="1768307332" sldId="6056"/>
            <ac:spMk id="106" creationId="{762D3C2E-33C4-41D0-A45E-3810855D5DFD}"/>
          </ac:spMkLst>
        </pc:spChg>
        <pc:spChg chg="del">
          <ac:chgData name="Piotr Starczyński" userId="dc30f4bf-33af-43bd-8a93-22fb8b326249" providerId="ADAL" clId="{3B322B09-C7C2-487D-8D28-2DC09095FBE6}" dt="2021-06-08T20:49:47.383" v="740" actId="478"/>
          <ac:spMkLst>
            <pc:docMk/>
            <pc:sldMk cId="1768307332" sldId="6056"/>
            <ac:spMk id="107" creationId="{E0FFDC45-E946-451F-872E-7789EC07963D}"/>
          </ac:spMkLst>
        </pc:spChg>
        <pc:spChg chg="del mod">
          <ac:chgData name="Piotr Starczyński" userId="dc30f4bf-33af-43bd-8a93-22fb8b326249" providerId="ADAL" clId="{3B322B09-C7C2-487D-8D28-2DC09095FBE6}" dt="2021-06-08T20:49:48.053" v="741" actId="478"/>
          <ac:spMkLst>
            <pc:docMk/>
            <pc:sldMk cId="1768307332" sldId="6056"/>
            <ac:spMk id="109" creationId="{E4B3A836-9838-42AB-9A3E-09ABAA272517}"/>
          </ac:spMkLst>
        </pc:spChg>
        <pc:spChg chg="del">
          <ac:chgData name="Piotr Starczyński" userId="dc30f4bf-33af-43bd-8a93-22fb8b326249" providerId="ADAL" clId="{3B322B09-C7C2-487D-8D28-2DC09095FBE6}" dt="2021-06-08T20:49:39.029" v="732" actId="478"/>
          <ac:spMkLst>
            <pc:docMk/>
            <pc:sldMk cId="1768307332" sldId="6056"/>
            <ac:spMk id="110" creationId="{FC882F3C-BF94-4888-B593-EA0F3593743B}"/>
          </ac:spMkLst>
        </pc:spChg>
        <pc:cxnChg chg="add del mod">
          <ac:chgData name="Piotr Starczyński" userId="dc30f4bf-33af-43bd-8a93-22fb8b326249" providerId="ADAL" clId="{3B322B09-C7C2-487D-8D28-2DC09095FBE6}" dt="2021-06-08T20:55:51.720" v="916" actId="478"/>
          <ac:cxnSpMkLst>
            <pc:docMk/>
            <pc:sldMk cId="1768307332" sldId="6056"/>
            <ac:cxnSpMk id="91" creationId="{D32B497A-77FC-450B-A766-6389EFFF171D}"/>
          </ac:cxnSpMkLst>
        </pc:cxnChg>
        <pc:cxnChg chg="del">
          <ac:chgData name="Piotr Starczyński" userId="dc30f4bf-33af-43bd-8a93-22fb8b326249" providerId="ADAL" clId="{3B322B09-C7C2-487D-8D28-2DC09095FBE6}" dt="2021-06-08T20:52:33.907" v="866" actId="478"/>
          <ac:cxnSpMkLst>
            <pc:docMk/>
            <pc:sldMk cId="1768307332" sldId="6056"/>
            <ac:cxnSpMk id="92" creationId="{20F507A0-A231-4395-AC76-48199379DDCD}"/>
          </ac:cxnSpMkLst>
        </pc:cxnChg>
        <pc:cxnChg chg="del">
          <ac:chgData name="Piotr Starczyński" userId="dc30f4bf-33af-43bd-8a93-22fb8b326249" providerId="ADAL" clId="{3B322B09-C7C2-487D-8D28-2DC09095FBE6}" dt="2021-06-08T20:52:04.534" v="842" actId="478"/>
          <ac:cxnSpMkLst>
            <pc:docMk/>
            <pc:sldMk cId="1768307332" sldId="6056"/>
            <ac:cxnSpMk id="104" creationId="{09F64D4B-6014-481F-A7CF-0B474AF0602A}"/>
          </ac:cxnSpMkLst>
        </pc:cxnChg>
      </pc:sldChg>
      <pc:sldChg chg="addSp delSp modSp add mod modNotesTx">
        <pc:chgData name="Piotr Starczyński" userId="dc30f4bf-33af-43bd-8a93-22fb8b326249" providerId="ADAL" clId="{3B322B09-C7C2-487D-8D28-2DC09095FBE6}" dt="2021-06-08T21:17:12.998" v="1882" actId="1076"/>
        <pc:sldMkLst>
          <pc:docMk/>
          <pc:sldMk cId="1675915652" sldId="6057"/>
        </pc:sldMkLst>
        <pc:spChg chg="mod">
          <ac:chgData name="Piotr Starczyński" userId="dc30f4bf-33af-43bd-8a93-22fb8b326249" providerId="ADAL" clId="{3B322B09-C7C2-487D-8D28-2DC09095FBE6}" dt="2021-06-08T21:10:28.580" v="1390" actId="20577"/>
          <ac:spMkLst>
            <pc:docMk/>
            <pc:sldMk cId="1675915652" sldId="6057"/>
            <ac:spMk id="8" creationId="{87D307FE-36FF-4255-9BF7-9C6199C1CF41}"/>
          </ac:spMkLst>
        </pc:spChg>
        <pc:spChg chg="del">
          <ac:chgData name="Piotr Starczyński" userId="dc30f4bf-33af-43bd-8a93-22fb8b326249" providerId="ADAL" clId="{3B322B09-C7C2-487D-8D28-2DC09095FBE6}" dt="2021-06-08T21:09:22.739" v="1337" actId="478"/>
          <ac:spMkLst>
            <pc:docMk/>
            <pc:sldMk cId="1675915652" sldId="6057"/>
            <ac:spMk id="35" creationId="{648E091C-D5DE-4396-8D0E-102A1DEFE2A7}"/>
          </ac:spMkLst>
        </pc:spChg>
        <pc:spChg chg="add mod">
          <ac:chgData name="Piotr Starczyński" userId="dc30f4bf-33af-43bd-8a93-22fb8b326249" providerId="ADAL" clId="{3B322B09-C7C2-487D-8D28-2DC09095FBE6}" dt="2021-06-08T21:16:45.606" v="1817" actId="20577"/>
          <ac:spMkLst>
            <pc:docMk/>
            <pc:sldMk cId="1675915652" sldId="6057"/>
            <ac:spMk id="46" creationId="{AAD428BC-D431-4980-9A35-D7E6B15E6796}"/>
          </ac:spMkLst>
        </pc:spChg>
        <pc:spChg chg="del">
          <ac:chgData name="Piotr Starczyński" userId="dc30f4bf-33af-43bd-8a93-22fb8b326249" providerId="ADAL" clId="{3B322B09-C7C2-487D-8D28-2DC09095FBE6}" dt="2021-06-08T21:09:39.336" v="1343" actId="478"/>
          <ac:spMkLst>
            <pc:docMk/>
            <pc:sldMk cId="1675915652" sldId="6057"/>
            <ac:spMk id="50" creationId="{DD175811-9E70-4666-AE81-F491B41A6ECF}"/>
          </ac:spMkLst>
        </pc:spChg>
        <pc:spChg chg="del">
          <ac:chgData name="Piotr Starczyński" userId="dc30f4bf-33af-43bd-8a93-22fb8b326249" providerId="ADAL" clId="{3B322B09-C7C2-487D-8D28-2DC09095FBE6}" dt="2021-06-08T21:09:22.739" v="1337" actId="478"/>
          <ac:spMkLst>
            <pc:docMk/>
            <pc:sldMk cId="1675915652" sldId="6057"/>
            <ac:spMk id="66" creationId="{367452C9-905E-47E3-A42C-8426E76413F0}"/>
          </ac:spMkLst>
        </pc:spChg>
        <pc:spChg chg="del">
          <ac:chgData name="Piotr Starczyński" userId="dc30f4bf-33af-43bd-8a93-22fb8b326249" providerId="ADAL" clId="{3B322B09-C7C2-487D-8D28-2DC09095FBE6}" dt="2021-06-08T21:09:39.336" v="1343" actId="478"/>
          <ac:spMkLst>
            <pc:docMk/>
            <pc:sldMk cId="1675915652" sldId="6057"/>
            <ac:spMk id="68" creationId="{168B8DF0-CADD-4558-B510-F3EF7FFAE04C}"/>
          </ac:spMkLst>
        </pc:spChg>
        <pc:spChg chg="del">
          <ac:chgData name="Piotr Starczyński" userId="dc30f4bf-33af-43bd-8a93-22fb8b326249" providerId="ADAL" clId="{3B322B09-C7C2-487D-8D28-2DC09095FBE6}" dt="2021-06-08T21:09:22.739" v="1337" actId="478"/>
          <ac:spMkLst>
            <pc:docMk/>
            <pc:sldMk cId="1675915652" sldId="6057"/>
            <ac:spMk id="69" creationId="{64BFBBFE-9DD0-484F-A21B-5866E852972E}"/>
          </ac:spMkLst>
        </pc:spChg>
        <pc:spChg chg="mod">
          <ac:chgData name="Piotr Starczyński" userId="dc30f4bf-33af-43bd-8a93-22fb8b326249" providerId="ADAL" clId="{3B322B09-C7C2-487D-8D28-2DC09095FBE6}" dt="2021-06-08T21:11:24.894" v="1399" actId="1076"/>
          <ac:spMkLst>
            <pc:docMk/>
            <pc:sldMk cId="1675915652" sldId="6057"/>
            <ac:spMk id="70" creationId="{1E9A69A4-DBDF-4ECD-8D93-A45C57F8078B}"/>
          </ac:spMkLst>
        </pc:spChg>
        <pc:spChg chg="mod">
          <ac:chgData name="Piotr Starczyński" userId="dc30f4bf-33af-43bd-8a93-22fb8b326249" providerId="ADAL" clId="{3B322B09-C7C2-487D-8D28-2DC09095FBE6}" dt="2021-06-08T21:11:21.061" v="1398" actId="1076"/>
          <ac:spMkLst>
            <pc:docMk/>
            <pc:sldMk cId="1675915652" sldId="6057"/>
            <ac:spMk id="72" creationId="{26E6E41D-0252-4080-AE64-0A405195A77F}"/>
          </ac:spMkLst>
        </pc:spChg>
        <pc:spChg chg="mod">
          <ac:chgData name="Piotr Starczyński" userId="dc30f4bf-33af-43bd-8a93-22fb8b326249" providerId="ADAL" clId="{3B322B09-C7C2-487D-8D28-2DC09095FBE6}" dt="2021-06-08T21:11:12.355" v="1396" actId="14100"/>
          <ac:spMkLst>
            <pc:docMk/>
            <pc:sldMk cId="1675915652" sldId="6057"/>
            <ac:spMk id="76" creationId="{54B568C5-0EDB-48B4-A551-3EC64931B7DE}"/>
          </ac:spMkLst>
        </pc:spChg>
        <pc:spChg chg="mod">
          <ac:chgData name="Piotr Starczyński" userId="dc30f4bf-33af-43bd-8a93-22fb8b326249" providerId="ADAL" clId="{3B322B09-C7C2-487D-8D28-2DC09095FBE6}" dt="2021-06-08T21:11:09.197" v="1395" actId="14100"/>
          <ac:spMkLst>
            <pc:docMk/>
            <pc:sldMk cId="1675915652" sldId="6057"/>
            <ac:spMk id="77" creationId="{696F4B0D-1306-413B-9D05-D95F09C7CA6E}"/>
          </ac:spMkLst>
        </pc:spChg>
        <pc:spChg chg="del">
          <ac:chgData name="Piotr Starczyński" userId="dc30f4bf-33af-43bd-8a93-22fb8b326249" providerId="ADAL" clId="{3B322B09-C7C2-487D-8D28-2DC09095FBE6}" dt="2021-06-08T21:09:22.739" v="1337" actId="478"/>
          <ac:spMkLst>
            <pc:docMk/>
            <pc:sldMk cId="1675915652" sldId="6057"/>
            <ac:spMk id="83" creationId="{8B345D99-8C73-4100-A43E-76BF67819DEE}"/>
          </ac:spMkLst>
        </pc:spChg>
        <pc:spChg chg="del">
          <ac:chgData name="Piotr Starczyński" userId="dc30f4bf-33af-43bd-8a93-22fb8b326249" providerId="ADAL" clId="{3B322B09-C7C2-487D-8D28-2DC09095FBE6}" dt="2021-06-08T21:09:22.739" v="1337" actId="478"/>
          <ac:spMkLst>
            <pc:docMk/>
            <pc:sldMk cId="1675915652" sldId="6057"/>
            <ac:spMk id="85" creationId="{6A2E697A-DFC8-4DB8-ADDF-3E8B229E96C9}"/>
          </ac:spMkLst>
        </pc:spChg>
        <pc:spChg chg="del">
          <ac:chgData name="Piotr Starczyński" userId="dc30f4bf-33af-43bd-8a93-22fb8b326249" providerId="ADAL" clId="{3B322B09-C7C2-487D-8D28-2DC09095FBE6}" dt="2021-06-08T21:09:39.336" v="1343" actId="478"/>
          <ac:spMkLst>
            <pc:docMk/>
            <pc:sldMk cId="1675915652" sldId="6057"/>
            <ac:spMk id="89" creationId="{8110D908-78C6-483B-9D7A-8CE1F6FA3B8D}"/>
          </ac:spMkLst>
        </pc:spChg>
        <pc:spChg chg="del">
          <ac:chgData name="Piotr Starczyński" userId="dc30f4bf-33af-43bd-8a93-22fb8b326249" providerId="ADAL" clId="{3B322B09-C7C2-487D-8D28-2DC09095FBE6}" dt="2021-06-08T21:09:25.564" v="1339" actId="478"/>
          <ac:spMkLst>
            <pc:docMk/>
            <pc:sldMk cId="1675915652" sldId="6057"/>
            <ac:spMk id="93" creationId="{E2ECC0B1-E6A5-43EC-BBD8-FCC9ECF2BAD3}"/>
          </ac:spMkLst>
        </pc:spChg>
        <pc:spChg chg="mod">
          <ac:chgData name="Piotr Starczyński" userId="dc30f4bf-33af-43bd-8a93-22fb8b326249" providerId="ADAL" clId="{3B322B09-C7C2-487D-8D28-2DC09095FBE6}" dt="2021-06-08T21:17:12.998" v="1882" actId="1076"/>
          <ac:spMkLst>
            <pc:docMk/>
            <pc:sldMk cId="1675915652" sldId="6057"/>
            <ac:spMk id="94" creationId="{DE8D31C5-EC1B-44EC-85E1-B8163D7C46F2}"/>
          </ac:spMkLst>
        </pc:spChg>
        <pc:spChg chg="del">
          <ac:chgData name="Piotr Starczyński" userId="dc30f4bf-33af-43bd-8a93-22fb8b326249" providerId="ADAL" clId="{3B322B09-C7C2-487D-8D28-2DC09095FBE6}" dt="2021-06-08T21:09:22.739" v="1337" actId="478"/>
          <ac:spMkLst>
            <pc:docMk/>
            <pc:sldMk cId="1675915652" sldId="6057"/>
            <ac:spMk id="95" creationId="{13D12A77-6816-4396-84E9-2313CF592FE8}"/>
          </ac:spMkLst>
        </pc:spChg>
        <pc:spChg chg="del">
          <ac:chgData name="Piotr Starczyński" userId="dc30f4bf-33af-43bd-8a93-22fb8b326249" providerId="ADAL" clId="{3B322B09-C7C2-487D-8D28-2DC09095FBE6}" dt="2021-06-08T21:09:22.739" v="1337" actId="478"/>
          <ac:spMkLst>
            <pc:docMk/>
            <pc:sldMk cId="1675915652" sldId="6057"/>
            <ac:spMk id="96" creationId="{C88691B0-3248-4EC1-925F-E68263382B4C}"/>
          </ac:spMkLst>
        </pc:spChg>
        <pc:spChg chg="del">
          <ac:chgData name="Piotr Starczyński" userId="dc30f4bf-33af-43bd-8a93-22fb8b326249" providerId="ADAL" clId="{3B322B09-C7C2-487D-8D28-2DC09095FBE6}" dt="2021-06-08T21:09:37.923" v="1342" actId="478"/>
          <ac:spMkLst>
            <pc:docMk/>
            <pc:sldMk cId="1675915652" sldId="6057"/>
            <ac:spMk id="97" creationId="{C07287F8-BC2B-41CD-8A58-F26BB9585B60}"/>
          </ac:spMkLst>
        </pc:spChg>
        <pc:spChg chg="mod">
          <ac:chgData name="Piotr Starczyński" userId="dc30f4bf-33af-43bd-8a93-22fb8b326249" providerId="ADAL" clId="{3B322B09-C7C2-487D-8D28-2DC09095FBE6}" dt="2021-06-08T21:11:17.135" v="1397" actId="1076"/>
          <ac:spMkLst>
            <pc:docMk/>
            <pc:sldMk cId="1675915652" sldId="6057"/>
            <ac:spMk id="99" creationId="{352DBCA1-C5A7-43FD-BC9D-F209F8C02392}"/>
          </ac:spMkLst>
        </pc:spChg>
        <pc:grpChg chg="del">
          <ac:chgData name="Piotr Starczyński" userId="dc30f4bf-33af-43bd-8a93-22fb8b326249" providerId="ADAL" clId="{3B322B09-C7C2-487D-8D28-2DC09095FBE6}" dt="2021-06-08T21:09:23.592" v="1338" actId="478"/>
          <ac:grpSpMkLst>
            <pc:docMk/>
            <pc:sldMk cId="1675915652" sldId="6057"/>
            <ac:grpSpMk id="58" creationId="{BC7F6E05-F0F1-42FF-99C6-5C4E292FF75A}"/>
          </ac:grpSpMkLst>
        </pc:grpChg>
        <pc:grpChg chg="del">
          <ac:chgData name="Piotr Starczyński" userId="dc30f4bf-33af-43bd-8a93-22fb8b326249" providerId="ADAL" clId="{3B322B09-C7C2-487D-8D28-2DC09095FBE6}" dt="2021-06-08T21:09:35.715" v="1341" actId="478"/>
          <ac:grpSpMkLst>
            <pc:docMk/>
            <pc:sldMk cId="1675915652" sldId="6057"/>
            <ac:grpSpMk id="61" creationId="{9DE23A7E-2579-498B-A234-1B016F8A90AB}"/>
          </ac:grpSpMkLst>
        </pc:grpChg>
        <pc:grpChg chg="add del mod">
          <ac:chgData name="Piotr Starczyński" userId="dc30f4bf-33af-43bd-8a93-22fb8b326249" providerId="ADAL" clId="{3B322B09-C7C2-487D-8D28-2DC09095FBE6}" dt="2021-06-08T21:09:54.160" v="1347" actId="478"/>
          <ac:grpSpMkLst>
            <pc:docMk/>
            <pc:sldMk cId="1675915652" sldId="6057"/>
            <ac:grpSpMk id="73" creationId="{2266C183-F8C6-4742-A067-57AAEFED7225}"/>
          </ac:grpSpMkLst>
        </pc:grpChg>
        <pc:grpChg chg="del">
          <ac:chgData name="Piotr Starczyński" userId="dc30f4bf-33af-43bd-8a93-22fb8b326249" providerId="ADAL" clId="{3B322B09-C7C2-487D-8D28-2DC09095FBE6}" dt="2021-06-08T21:09:22.739" v="1337" actId="478"/>
          <ac:grpSpMkLst>
            <pc:docMk/>
            <pc:sldMk cId="1675915652" sldId="6057"/>
            <ac:grpSpMk id="86" creationId="{BFEC2847-DD34-4779-B137-37202439EC1A}"/>
          </ac:grpSpMkLst>
        </pc:grpChg>
        <pc:picChg chg="add mod">
          <ac:chgData name="Piotr Starczyński" userId="dc30f4bf-33af-43bd-8a93-22fb8b326249" providerId="ADAL" clId="{3B322B09-C7C2-487D-8D28-2DC09095FBE6}" dt="2021-06-08T21:16:33.818" v="1801" actId="1076"/>
          <ac:picMkLst>
            <pc:docMk/>
            <pc:sldMk cId="1675915652" sldId="6057"/>
            <ac:picMk id="9" creationId="{8C99C77D-2B2C-4C0B-8F47-C2BCBEA79F51}"/>
          </ac:picMkLst>
        </pc:picChg>
        <pc:picChg chg="mod">
          <ac:chgData name="Piotr Starczyński" userId="dc30f4bf-33af-43bd-8a93-22fb8b326249" providerId="ADAL" clId="{3B322B09-C7C2-487D-8D28-2DC09095FBE6}" dt="2021-06-08T21:11:09.197" v="1395" actId="14100"/>
          <ac:picMkLst>
            <pc:docMk/>
            <pc:sldMk cId="1675915652" sldId="6057"/>
            <ac:picMk id="64" creationId="{53819C73-53FB-4085-B18C-C3DD5461257D}"/>
          </ac:picMkLst>
        </pc:picChg>
        <pc:picChg chg="del">
          <ac:chgData name="Piotr Starczyński" userId="dc30f4bf-33af-43bd-8a93-22fb8b326249" providerId="ADAL" clId="{3B322B09-C7C2-487D-8D28-2DC09095FBE6}" dt="2021-06-08T21:09:39.336" v="1343" actId="478"/>
          <ac:picMkLst>
            <pc:docMk/>
            <pc:sldMk cId="1675915652" sldId="6057"/>
            <ac:picMk id="67" creationId="{F8C05BC9-953E-4376-8338-B38A76BFE1C9}"/>
          </ac:picMkLst>
        </pc:picChg>
        <pc:picChg chg="mod">
          <ac:chgData name="Piotr Starczyński" userId="dc30f4bf-33af-43bd-8a93-22fb8b326249" providerId="ADAL" clId="{3B322B09-C7C2-487D-8D28-2DC09095FBE6}" dt="2021-06-08T21:11:30.682" v="1400" actId="1076"/>
          <ac:picMkLst>
            <pc:docMk/>
            <pc:sldMk cId="1675915652" sldId="6057"/>
            <ac:picMk id="71" creationId="{559AAC32-B47D-4A3E-A8E6-AB3388C21A9D}"/>
          </ac:picMkLst>
        </pc:picChg>
        <pc:picChg chg="del">
          <ac:chgData name="Piotr Starczyński" userId="dc30f4bf-33af-43bd-8a93-22fb8b326249" providerId="ADAL" clId="{3B322B09-C7C2-487D-8D28-2DC09095FBE6}" dt="2021-06-08T21:09:26.828" v="1340" actId="478"/>
          <ac:picMkLst>
            <pc:docMk/>
            <pc:sldMk cId="1675915652" sldId="6057"/>
            <ac:picMk id="82" creationId="{40F0CBAF-64CF-403E-9649-C2115A189D83}"/>
          </ac:picMkLst>
        </pc:picChg>
        <pc:picChg chg="del">
          <ac:chgData name="Piotr Starczyński" userId="dc30f4bf-33af-43bd-8a93-22fb8b326249" providerId="ADAL" clId="{3B322B09-C7C2-487D-8D28-2DC09095FBE6}" dt="2021-06-08T21:09:22.739" v="1337" actId="478"/>
          <ac:picMkLst>
            <pc:docMk/>
            <pc:sldMk cId="1675915652" sldId="6057"/>
            <ac:picMk id="84" creationId="{A5D76D6A-5732-4414-A6D2-9E19546AFB56}"/>
          </ac:picMkLst>
        </pc:picChg>
        <pc:picChg chg="del">
          <ac:chgData name="Piotr Starczyński" userId="dc30f4bf-33af-43bd-8a93-22fb8b326249" providerId="ADAL" clId="{3B322B09-C7C2-487D-8D28-2DC09095FBE6}" dt="2021-06-08T21:09:39.336" v="1343" actId="478"/>
          <ac:picMkLst>
            <pc:docMk/>
            <pc:sldMk cId="1675915652" sldId="6057"/>
            <ac:picMk id="90" creationId="{6CA1C60C-3ED2-4392-AC92-8FCF7CC7FF3E}"/>
          </ac:picMkLst>
        </pc:picChg>
        <pc:picChg chg="mod">
          <ac:chgData name="Piotr Starczyński" userId="dc30f4bf-33af-43bd-8a93-22fb8b326249" providerId="ADAL" clId="{3B322B09-C7C2-487D-8D28-2DC09095FBE6}" dt="2021-06-08T21:11:17.135" v="1397" actId="1076"/>
          <ac:picMkLst>
            <pc:docMk/>
            <pc:sldMk cId="1675915652" sldId="6057"/>
            <ac:picMk id="98" creationId="{542472DA-B291-467E-9E01-2444D229C37F}"/>
          </ac:picMkLst>
        </pc:picChg>
        <pc:picChg chg="del">
          <ac:chgData name="Piotr Starczyński" userId="dc30f4bf-33af-43bd-8a93-22fb8b326249" providerId="ADAL" clId="{3B322B09-C7C2-487D-8D28-2DC09095FBE6}" dt="2021-06-08T21:09:22.739" v="1337" actId="478"/>
          <ac:picMkLst>
            <pc:docMk/>
            <pc:sldMk cId="1675915652" sldId="6057"/>
            <ac:picMk id="103" creationId="{D29AA371-BCF6-42F2-B1F7-F6066B736F7E}"/>
          </ac:picMkLst>
        </pc:picChg>
        <pc:cxnChg chg="mod topLvl">
          <ac:chgData name="Piotr Starczyński" userId="dc30f4bf-33af-43bd-8a93-22fb8b326249" providerId="ADAL" clId="{3B322B09-C7C2-487D-8D28-2DC09095FBE6}" dt="2021-06-08T21:11:53.030" v="1409" actId="14100"/>
          <ac:cxnSpMkLst>
            <pc:docMk/>
            <pc:sldMk cId="1675915652" sldId="6057"/>
            <ac:cxnSpMk id="74" creationId="{E06BFE24-1D0F-4B20-AF29-87D2A252722B}"/>
          </ac:cxnSpMkLst>
        </pc:cxnChg>
        <pc:cxnChg chg="del mod topLvl">
          <ac:chgData name="Piotr Starczyński" userId="dc30f4bf-33af-43bd-8a93-22fb8b326249" providerId="ADAL" clId="{3B322B09-C7C2-487D-8D28-2DC09095FBE6}" dt="2021-06-08T21:09:54.160" v="1347" actId="478"/>
          <ac:cxnSpMkLst>
            <pc:docMk/>
            <pc:sldMk cId="1675915652" sldId="6057"/>
            <ac:cxnSpMk id="75" creationId="{5ABAC372-6028-4738-AF7B-AC0B9328CFF0}"/>
          </ac:cxnSpMkLst>
        </pc:cxnChg>
      </pc:sldChg>
      <pc:sldChg chg="add del">
        <pc:chgData name="Piotr Starczyński" userId="dc30f4bf-33af-43bd-8a93-22fb8b326249" providerId="ADAL" clId="{3B322B09-C7C2-487D-8D28-2DC09095FBE6}" dt="2021-06-08T21:21:24.647" v="1902" actId="47"/>
        <pc:sldMkLst>
          <pc:docMk/>
          <pc:sldMk cId="1034369064" sldId="6058"/>
        </pc:sldMkLst>
      </pc:sldChg>
      <pc:sldMasterChg chg="del delSldLayout">
        <pc:chgData name="Piotr Starczyński" userId="dc30f4bf-33af-43bd-8a93-22fb8b326249" providerId="ADAL" clId="{3B322B09-C7C2-487D-8D28-2DC09095FBE6}" dt="2021-06-08T14:40:01.631" v="1" actId="47"/>
        <pc:sldMasterMkLst>
          <pc:docMk/>
          <pc:sldMasterMk cId="0" sldId="2147483648"/>
        </pc:sldMasterMkLst>
        <pc:sldLayoutChg chg="del">
          <pc:chgData name="Piotr Starczyński" userId="dc30f4bf-33af-43bd-8a93-22fb8b326249" providerId="ADAL" clId="{3B322B09-C7C2-487D-8D28-2DC09095FBE6}" dt="2021-06-08T14:40:01.631" v="1" actId="47"/>
          <pc:sldLayoutMkLst>
            <pc:docMk/>
            <pc:sldMasterMk cId="0" sldId="2147483648"/>
            <pc:sldLayoutMk cId="0" sldId="2147483661"/>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0" sldId="2147483662"/>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0" sldId="2147483663"/>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0" sldId="2147483664"/>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0" sldId="2147483665"/>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207848566" sldId="2147483666"/>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707398231" sldId="2147483667"/>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478397881" sldId="2147483668"/>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412244200" sldId="2147483669"/>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2260136355" sldId="2147483670"/>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03407203" sldId="2147483671"/>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504885168" sldId="2147483672"/>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42915891" sldId="2147483673"/>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313425635" sldId="2147483674"/>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653912317" sldId="2147483675"/>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67580884" sldId="2147483676"/>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440579431" sldId="2147483677"/>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596537668" sldId="2147483694"/>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044819960" sldId="2147483695"/>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702586691" sldId="2147483696"/>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94158094" sldId="2147483697"/>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286813230" sldId="2147483698"/>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575248441" sldId="2147483699"/>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762601729" sldId="2147483700"/>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2156423801" sldId="2147483701"/>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953157592" sldId="2147483702"/>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91894057" sldId="2147483703"/>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11397493" sldId="2147483704"/>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404776872" sldId="2147483705"/>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181095885" sldId="2147483706"/>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4200778198" sldId="2147483707"/>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2248797278" sldId="2147483708"/>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641345372" sldId="2147483709"/>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69168893" sldId="2147483710"/>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923589252" sldId="2147483711"/>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379388848" sldId="2147483712"/>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2035667060" sldId="2147483713"/>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37937414" sldId="2147483714"/>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2940960847" sldId="2147483715"/>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2648942787" sldId="2147483716"/>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2323864062" sldId="2147483717"/>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415243325" sldId="2147483718"/>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3395578027" sldId="2147483719"/>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986997625" sldId="2147483720"/>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2419646235" sldId="2147483721"/>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1333369772" sldId="2147483722"/>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884035758" sldId="2147483723"/>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4060805153" sldId="2147483725"/>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2583979509" sldId="2147483731"/>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2117776054" sldId="2147483732"/>
          </pc:sldLayoutMkLst>
        </pc:sldLayoutChg>
        <pc:sldLayoutChg chg="del">
          <pc:chgData name="Piotr Starczyński" userId="dc30f4bf-33af-43bd-8a93-22fb8b326249" providerId="ADAL" clId="{3B322B09-C7C2-487D-8D28-2DC09095FBE6}" dt="2021-06-08T14:40:01.631" v="1" actId="47"/>
          <pc:sldLayoutMkLst>
            <pc:docMk/>
            <pc:sldMasterMk cId="0" sldId="2147483648"/>
            <pc:sldLayoutMk cId="910774217" sldId="2147483733"/>
          </pc:sldLayoutMkLst>
        </pc:sldLayoutChg>
      </pc:sldMasterChg>
      <pc:sldMasterChg chg="del delSldLayout">
        <pc:chgData name="Piotr Starczyński" userId="dc30f4bf-33af-43bd-8a93-22fb8b326249" providerId="ADAL" clId="{3B322B09-C7C2-487D-8D28-2DC09095FBE6}" dt="2021-06-08T14:40:01.631" v="1" actId="47"/>
        <pc:sldMasterMkLst>
          <pc:docMk/>
          <pc:sldMasterMk cId="3070411728" sldId="2147483782"/>
        </pc:sldMasterMkLst>
        <pc:sldLayoutChg chg="del">
          <pc:chgData name="Piotr Starczyński" userId="dc30f4bf-33af-43bd-8a93-22fb8b326249" providerId="ADAL" clId="{3B322B09-C7C2-487D-8D28-2DC09095FBE6}" dt="2021-06-08T14:40:01.631" v="1" actId="47"/>
          <pc:sldLayoutMkLst>
            <pc:docMk/>
            <pc:sldMasterMk cId="3070411728" sldId="2147483782"/>
            <pc:sldLayoutMk cId="1050204286" sldId="2147483783"/>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3647849227" sldId="2147483784"/>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2782397311" sldId="2147483785"/>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725620965" sldId="2147483786"/>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514690335" sldId="2147483787"/>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2300086579" sldId="2147483788"/>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3691148982" sldId="2147483789"/>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288331915" sldId="2147483790"/>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724288903" sldId="2147483791"/>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592685312" sldId="2147483792"/>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862069187" sldId="2147483793"/>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195823627" sldId="2147483794"/>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300413403" sldId="2147483795"/>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2469871094" sldId="2147483796"/>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533111292" sldId="2147483797"/>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4045690906" sldId="2147483798"/>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3232888722" sldId="2147483799"/>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68209625" sldId="2147483800"/>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96727622" sldId="2147483801"/>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747904523" sldId="2147483802"/>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2457945180" sldId="2147483803"/>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837780066" sldId="2147483804"/>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2166831857" sldId="2147483805"/>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226102108" sldId="2147483806"/>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4281719251" sldId="2147483807"/>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669181130" sldId="2147483808"/>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769897175" sldId="2147483809"/>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3606644372" sldId="2147483810"/>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629516434" sldId="2147483811"/>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46548630" sldId="2147483812"/>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3334167567" sldId="2147483813"/>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781277336" sldId="2147483814"/>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2129711866" sldId="2147483815"/>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2888944525" sldId="2147483816"/>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3242384200" sldId="2147483817"/>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727360526" sldId="2147483818"/>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2340182231" sldId="2147483819"/>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739298023" sldId="2147483820"/>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2143516386" sldId="2147483821"/>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921418423" sldId="2147483822"/>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7601865" sldId="2147483823"/>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2229611642" sldId="2147483824"/>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3166304438" sldId="2147483825"/>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1026062873" sldId="2147483826"/>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3992650785" sldId="2147483827"/>
          </pc:sldLayoutMkLst>
        </pc:sldLayoutChg>
        <pc:sldLayoutChg chg="del">
          <pc:chgData name="Piotr Starczyński" userId="dc30f4bf-33af-43bd-8a93-22fb8b326249" providerId="ADAL" clId="{3B322B09-C7C2-487D-8D28-2DC09095FBE6}" dt="2021-06-08T14:40:01.631" v="1" actId="47"/>
          <pc:sldLayoutMkLst>
            <pc:docMk/>
            <pc:sldMasterMk cId="3070411728" sldId="2147483782"/>
            <pc:sldLayoutMk cId="4169912299" sldId="2147483828"/>
          </pc:sldLayoutMkLst>
        </pc:sldLayoutChg>
      </pc:sldMasterChg>
      <pc:sldMasterChg chg="modSldLayout">
        <pc:chgData name="Piotr Starczyński" userId="dc30f4bf-33af-43bd-8a93-22fb8b326249" providerId="ADAL" clId="{3B322B09-C7C2-487D-8D28-2DC09095FBE6}" dt="2021-06-08T19:36:09.422" v="145" actId="14100"/>
        <pc:sldMasterMkLst>
          <pc:docMk/>
          <pc:sldMasterMk cId="2210514164" sldId="2147483829"/>
        </pc:sldMasterMkLst>
        <pc:sldLayoutChg chg="modSp mod">
          <pc:chgData name="Piotr Starczyński" userId="dc30f4bf-33af-43bd-8a93-22fb8b326249" providerId="ADAL" clId="{3B322B09-C7C2-487D-8D28-2DC09095FBE6}" dt="2021-06-08T19:36:09.422" v="145" actId="14100"/>
          <pc:sldLayoutMkLst>
            <pc:docMk/>
            <pc:sldMasterMk cId="2210514164" sldId="2147483829"/>
            <pc:sldLayoutMk cId="2038559378" sldId="2147483831"/>
          </pc:sldLayoutMkLst>
          <pc:spChg chg="mod">
            <ac:chgData name="Piotr Starczyński" userId="dc30f4bf-33af-43bd-8a93-22fb8b326249" providerId="ADAL" clId="{3B322B09-C7C2-487D-8D28-2DC09095FBE6}" dt="2021-06-08T19:36:09.422" v="145" actId="14100"/>
            <ac:spMkLst>
              <pc:docMk/>
              <pc:sldMasterMk cId="2210514164" sldId="2147483829"/>
              <pc:sldLayoutMk cId="2038559378" sldId="2147483831"/>
              <ac:spMk id="6" creationId="{00000000-0000-0000-0000-000000000000}"/>
            </ac:spMkLst>
          </pc:spChg>
        </pc:sldLayoutChg>
      </pc:sldMasterChg>
    </pc:docChg>
  </pc:docChgLst>
  <pc:docChgLst>
    <pc:chgData name="Jonathan D'Aloia" userId="5f674a4f-2a4a-4dd1-8c22-ed6c6a91a9a2" providerId="ADAL" clId="{92A782CF-1D46-4901-B71D-D18BF55DEAF2}"/>
    <pc:docChg chg="modSld">
      <pc:chgData name="Jonathan D'Aloia" userId="5f674a4f-2a4a-4dd1-8c22-ed6c6a91a9a2" providerId="ADAL" clId="{92A782CF-1D46-4901-B71D-D18BF55DEAF2}" dt="2021-04-04T19:12:41.616" v="0" actId="478"/>
      <pc:docMkLst>
        <pc:docMk/>
      </pc:docMkLst>
      <pc:sldChg chg="delSp">
        <pc:chgData name="Jonathan D'Aloia" userId="5f674a4f-2a4a-4dd1-8c22-ed6c6a91a9a2" providerId="ADAL" clId="{92A782CF-1D46-4901-B71D-D18BF55DEAF2}" dt="2021-04-04T19:12:41.616" v="0" actId="478"/>
        <pc:sldMkLst>
          <pc:docMk/>
          <pc:sldMk cId="1199115944" sldId="5931"/>
        </pc:sldMkLst>
        <pc:picChg chg="del">
          <ac:chgData name="Jonathan D'Aloia" userId="5f674a4f-2a4a-4dd1-8c22-ed6c6a91a9a2" providerId="ADAL" clId="{92A782CF-1D46-4901-B71D-D18BF55DEAF2}" dt="2021-04-04T19:12:41.616" v="0" actId="478"/>
          <ac:picMkLst>
            <pc:docMk/>
            <pc:sldMk cId="1199115944" sldId="5931"/>
            <ac:picMk id="1026" creationId="{CBB4AB20-0397-41AC-B2DA-2AC7392D1A6C}"/>
          </ac:picMkLst>
        </pc:picChg>
      </pc:sldChg>
    </pc:docChg>
  </pc:docChgLst>
  <pc:docChgLst>
    <pc:chgData name="Piotr Starczyński" userId="dc30f4bf-33af-43bd-8a93-22fb8b326249" providerId="ADAL" clId="{E13887D9-AF31-4858-9652-ADF49C84AF99}"/>
    <pc:docChg chg="modSld">
      <pc:chgData name="Piotr Starczyński" userId="dc30f4bf-33af-43bd-8a93-22fb8b326249" providerId="ADAL" clId="{E13887D9-AF31-4858-9652-ADF49C84AF99}" dt="2022-02-28T11:53:07.119" v="0" actId="13926"/>
      <pc:docMkLst>
        <pc:docMk/>
      </pc:docMkLst>
      <pc:sldChg chg="modSp mod">
        <pc:chgData name="Piotr Starczyński" userId="dc30f4bf-33af-43bd-8a93-22fb8b326249" providerId="ADAL" clId="{E13887D9-AF31-4858-9652-ADF49C84AF99}" dt="2022-02-28T11:53:07.119" v="0" actId="13926"/>
        <pc:sldMkLst>
          <pc:docMk/>
          <pc:sldMk cId="3565857346" sldId="5942"/>
        </pc:sldMkLst>
        <pc:spChg chg="mod">
          <ac:chgData name="Piotr Starczyński" userId="dc30f4bf-33af-43bd-8a93-22fb8b326249" providerId="ADAL" clId="{E13887D9-AF31-4858-9652-ADF49C84AF99}" dt="2022-02-28T11:53:07.119" v="0" actId="13926"/>
          <ac:spMkLst>
            <pc:docMk/>
            <pc:sldMk cId="3565857346" sldId="5942"/>
            <ac:spMk id="9" creationId="{14DD02EB-5A70-4AA0-AE2E-B656AA27EC3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0F76C64-4FA9-4DF4-8AE2-016AD2F660F5}" type="datetimeFigureOut">
              <a:rPr lang="en-GB" smtClean="0"/>
              <a:t>28/02/2022</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1319323-3644-4305-9F47-045F34754CEE}" type="slidenum">
              <a:rPr lang="en-GB" smtClean="0"/>
              <a:t>‹#›</a:t>
            </a:fld>
            <a:endParaRPr lang="en-GB"/>
          </a:p>
        </p:txBody>
      </p:sp>
    </p:spTree>
    <p:extLst>
      <p:ext uri="{BB962C8B-B14F-4D97-AF65-F5344CB8AC3E}">
        <p14:creationId xmlns:p14="http://schemas.microsoft.com/office/powerpoint/2010/main" val="452098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319323-3644-4305-9F47-045F34754CEE}" type="slidenum">
              <a:rPr lang="en-GB" smtClean="0"/>
              <a:t>1</a:t>
            </a:fld>
            <a:endParaRPr lang="en-GB"/>
          </a:p>
        </p:txBody>
      </p:sp>
    </p:spTree>
    <p:extLst>
      <p:ext uri="{BB962C8B-B14F-4D97-AF65-F5344CB8AC3E}">
        <p14:creationId xmlns:p14="http://schemas.microsoft.com/office/powerpoint/2010/main" val="206273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Grey arrows – GIT Actions</a:t>
            </a:r>
          </a:p>
          <a:p>
            <a:r>
              <a:rPr lang="en-GB" dirty="0"/>
              <a:t>Red Arrow – modification of the file (it is not a git action but when files get modified GIT will know this)</a:t>
            </a:r>
          </a:p>
          <a:p>
            <a:endParaRPr lang="en-GB" dirty="0"/>
          </a:p>
          <a:p>
            <a:r>
              <a:rPr lang="en-GB" dirty="0"/>
              <a:t>Flow will look like</a:t>
            </a:r>
          </a:p>
          <a:p>
            <a:pPr marL="228600" indent="-228600">
              <a:buAutoNum type="arabicPeriod"/>
            </a:pPr>
            <a:r>
              <a:rPr lang="en-GB" dirty="0"/>
              <a:t>Create new file (file is in the git workspace)</a:t>
            </a:r>
          </a:p>
          <a:p>
            <a:pPr marL="228600" indent="-228600">
              <a:buAutoNum type="arabicPeriod"/>
            </a:pPr>
            <a:r>
              <a:rPr lang="en-GB" dirty="0"/>
              <a:t>Add to source control stage (file is in the git workspace but is also staged)</a:t>
            </a:r>
          </a:p>
          <a:p>
            <a:pPr marL="228600" indent="-228600">
              <a:buAutoNum type="arabicPeriod"/>
            </a:pPr>
            <a:r>
              <a:rPr lang="en-GB" dirty="0"/>
              <a:t>Commit stage file (new snapshot of file is added to history – file becomes unmodified as latest snapshot is the same as in workspace)</a:t>
            </a:r>
          </a:p>
          <a:p>
            <a:pPr marL="228600" indent="-228600">
              <a:buAutoNum type="arabicPeriod"/>
            </a:pPr>
            <a:r>
              <a:rPr lang="en-GB" dirty="0"/>
              <a:t>Modify the file (git sees that file is modified)</a:t>
            </a:r>
          </a:p>
          <a:p>
            <a:pPr marL="228600" indent="-228600">
              <a:buAutoNum type="arabicPeriod"/>
            </a:pPr>
            <a:r>
              <a:rPr lang="en-GB" dirty="0"/>
              <a:t>Add to stage (file becomes tracked)</a:t>
            </a:r>
          </a:p>
          <a:p>
            <a:pPr marL="228600" indent="-228600">
              <a:buAutoNum type="arabicPeriod"/>
            </a:pPr>
            <a:r>
              <a:rPr lang="en-GB" dirty="0"/>
              <a:t>Commit (save snapshot to history, file is removed from staged)</a:t>
            </a:r>
          </a:p>
          <a:p>
            <a:pPr marL="228600" indent="-228600">
              <a:buAutoNum type="arabicPeriod"/>
            </a:pPr>
            <a:endParaRPr lang="en-GB" dirty="0"/>
          </a:p>
          <a:p>
            <a:pPr marL="228600" indent="-228600">
              <a:buAutoNum type="arabicPeriod"/>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394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045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319323-3644-4305-9F47-045F34754CE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824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Distributed means that each developer has copy version of the repository.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299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Distributed means that each developer has copy version of the repository.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456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Distributed means that each developer has copy version of the repository.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552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Branches are not visible when created on Server DevOps (only when pull/Fetch) as Local repo gets updated</a:t>
            </a:r>
          </a:p>
          <a:p>
            <a:r>
              <a:rPr lang="en-GB" dirty="0"/>
              <a:t>Push/Pull -&gt; Exchange between local and origin branches (same branches e.g., F1 and origin/F1)</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27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319323-3644-4305-9F47-045F34754CE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383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4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Process of moving code from source branch to target branch</a:t>
            </a:r>
          </a:p>
          <a:p>
            <a:r>
              <a:rPr lang="en-GB" dirty="0"/>
              <a:t>Branch can be close by merging it to another branch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8595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319323-3644-4305-9F47-045F34754CEE}" type="slidenum">
              <a:rPr lang="en-GB" smtClean="0"/>
              <a:t>2</a:t>
            </a:fld>
            <a:endParaRPr lang="en-GB"/>
          </a:p>
        </p:txBody>
      </p:sp>
    </p:spTree>
    <p:extLst>
      <p:ext uri="{BB962C8B-B14F-4D97-AF65-F5344CB8AC3E}">
        <p14:creationId xmlns:p14="http://schemas.microsoft.com/office/powerpoint/2010/main" val="3278089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Shows the view of all Pull requests (Active/Completed/Abandoned)</a:t>
            </a:r>
          </a:p>
          <a:p>
            <a:pPr marL="228600" indent="-228600">
              <a:buAutoNum type="arabicPeriod"/>
            </a:pPr>
            <a:r>
              <a:rPr lang="en-GB"/>
              <a:t>Can be used to crate new Pull request (but usually this is done via branch tab)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043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Pull is not “Pull Request“, pull is obtain operation and pull request is a request to pull the changes that can be rejected.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588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319323-3644-4305-9F47-045F34754CE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660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Distributed means that each developer has copy version of the repository.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993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Distributed means that each developer has copy version of the repository.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304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Sync unfinished changes with Remote branch</a:t>
            </a:r>
          </a:p>
          <a:p>
            <a:endParaRPr lang="en-GB" dirty="0"/>
          </a:p>
          <a:p>
            <a:r>
              <a:rPr lang="en-GB" dirty="0"/>
              <a:t>Sync – Git commands executed in order:</a:t>
            </a:r>
            <a:br>
              <a:rPr lang="en-GB" dirty="0"/>
            </a:br>
            <a:r>
              <a:rPr lang="en-GB" dirty="0"/>
              <a:t>1. git pull</a:t>
            </a:r>
          </a:p>
          <a:p>
            <a:r>
              <a:rPr lang="en-GB" dirty="0"/>
              <a:t>2. git push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566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Distributed means that each developer has copy version of the repository.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43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LEFT:</a:t>
            </a:r>
          </a:p>
          <a:p>
            <a:r>
              <a:rPr lang="en-GB" dirty="0"/>
              <a:t>Do not Merge from Remote Feature to Remote Master (Main)</a:t>
            </a:r>
          </a:p>
          <a:p>
            <a:endParaRPr lang="en-GB" dirty="0"/>
          </a:p>
          <a:p>
            <a:r>
              <a:rPr lang="en-GB" dirty="0"/>
              <a:t>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Pull Request from Remote Feature to Remote Master instead – gives you more control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745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LEFT:</a:t>
            </a:r>
          </a:p>
          <a:p>
            <a:r>
              <a:rPr lang="en-GB" dirty="0"/>
              <a:t>Do not Merge from Remote Feature to Remote Master (Main)</a:t>
            </a:r>
          </a:p>
          <a:p>
            <a:endParaRPr lang="en-GB" dirty="0"/>
          </a:p>
          <a:p>
            <a:r>
              <a:rPr lang="en-GB" dirty="0"/>
              <a:t>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Pull Request from Remote Feature to Remote Master instead – gives you more control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946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17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Control – tracking and managing changes to the code (GIT can track binary files but it is not recommended in great extent)</a:t>
            </a:r>
          </a:p>
          <a:p>
            <a:r>
              <a:rPr lang="en-GB" dirty="0"/>
              <a:t>Version Control – similar but also for binary files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649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319323-3644-4305-9F47-045F34754CE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10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https://git-scm.com/downloads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44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Control – tracking and managing changes to the code (GIT can track binary files but it is not recommended in great extent)</a:t>
            </a:r>
          </a:p>
          <a:p>
            <a:r>
              <a:rPr lang="en-GB" dirty="0"/>
              <a:t>Version Control – similar but also for binary files</a:t>
            </a:r>
          </a:p>
          <a:p>
            <a:endParaRPr lang="en-GB" dirty="0"/>
          </a:p>
          <a:p>
            <a:r>
              <a:rPr lang="en-GB" dirty="0"/>
              <a:t>GIT and TFVC (Can be used in dev ops)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877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Distributed means that each developer has copy version of the repository.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396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Stash does not add changes to repo history but temporarily saves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35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Git Repo files are autogenerated and should not be directly modified!!!</a:t>
            </a:r>
          </a:p>
          <a:p>
            <a:r>
              <a:rPr lang="en-GB" dirty="0"/>
              <a:t>Git repot contain –entire history (that was pulled already from the server) - all branches</a:t>
            </a:r>
          </a:p>
          <a:p>
            <a:r>
              <a:rPr lang="en-GB" dirty="0"/>
              <a:t>If changes never pushed to the server and folder deleted all the changes will be lost (important to exchange with server </a:t>
            </a:r>
            <a:r>
              <a:rPr lang="en-GB" dirty="0" err="1"/>
              <a:t>regulary</a:t>
            </a:r>
            <a:r>
              <a:rPr lang="en-GB" dirty="0"/>
              <a:t>)</a:t>
            </a:r>
          </a:p>
          <a:p>
            <a:endParaRPr lang="en-GB" dirty="0"/>
          </a:p>
          <a:p>
            <a:r>
              <a:rPr lang="en-GB" dirty="0"/>
              <a:t>Workspace is file system developer is currently working on. It will store the code of the branch currently checked out. If another branch/older version of the current branch is checked out workspace code will be updated with files that represents that branch (all the changes from initial branch need to be stashed or committed in order to change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348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Clone operations clone the repository (do not confuse this with forking of the repository). Cloning is obtaining the address of the serve repo and creating local copy (with maintaining the connection the server repository) When pushing changes from local to remote server version will be updated with changes.</a:t>
            </a:r>
          </a:p>
          <a:p>
            <a:endParaRPr lang="en-GB" dirty="0"/>
          </a:p>
          <a:p>
            <a:r>
              <a:rPr lang="en-GB" dirty="0"/>
              <a:t>Git need to be installed on the machine</a:t>
            </a:r>
          </a:p>
          <a:p>
            <a:endParaRPr lang="en-GB" dirty="0"/>
          </a:p>
          <a:p>
            <a:pPr marL="228600" indent="-228600">
              <a:buAutoNum type="arabicParenR"/>
            </a:pPr>
            <a:r>
              <a:rPr lang="en-GB" dirty="0"/>
              <a:t>Copy link address and then use git bash  command to get the repo</a:t>
            </a:r>
          </a:p>
          <a:p>
            <a:pPr marL="228600" indent="-228600">
              <a:buAutoNum type="arabicParenR"/>
            </a:pPr>
            <a:r>
              <a:rPr lang="en-GB" dirty="0"/>
              <a:t>Clone in visual studio use IDE of the software to copy the repository (allow IDE to connect)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855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6D6D6-6891-4296-AB7D-F55A24D2EE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58000" y="3018958"/>
            <a:ext cx="3276000" cy="820083"/>
          </a:xfrm>
          <a:prstGeom prst="rect">
            <a:avLst/>
          </a:prstGeom>
        </p:spPr>
      </p:pic>
    </p:spTree>
    <p:extLst>
      <p:ext uri="{BB962C8B-B14F-4D97-AF65-F5344CB8AC3E}">
        <p14:creationId xmlns:p14="http://schemas.microsoft.com/office/powerpoint/2010/main" val="295203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5721F1-963B-2349-8BC7-E7480791D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1219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CC04B-224E-5C45-A0AD-6C9A5BAB11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468367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FC6270-F38B-ED49-AF3E-A8A4B4E85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819420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F4F04-A260-634C-B5AD-1D2175FA0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543385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42BA7CD7-8197-0541-AB53-F3711CE9F2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651817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209DF-162F-2C4C-BFEF-152ADF15E1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9670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05E612-EC51-9D46-87D9-466A9EFC4D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883302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2050" name="Picture 2" descr="Image result for prs for music">
            <a:extLst>
              <a:ext uri="{FF2B5EF4-FFF2-40B4-BE49-F238E27FC236}">
                <a16:creationId xmlns:a16="http://schemas.microsoft.com/office/drawing/2014/main" id="{3A3B30AA-69B1-42CB-ACD8-98FEE71CD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0" y="60960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Holder 2"/>
          <p:cNvSpPr>
            <a:spLocks noGrp="1"/>
          </p:cNvSpPr>
          <p:nvPr>
            <p:ph type="ctrTitle"/>
          </p:nvPr>
        </p:nvSpPr>
        <p:spPr>
          <a:xfrm>
            <a:off x="914876" y="2125980"/>
            <a:ext cx="10368598"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673874D-370A-4F9A-B8B0-EAAF1F1AC2CB}" type="datetime1">
              <a:rPr lang="en-US" smtClean="0"/>
              <a:t>2/28/2022</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Tree>
    <p:extLst>
      <p:ext uri="{BB962C8B-B14F-4D97-AF65-F5344CB8AC3E}">
        <p14:creationId xmlns:p14="http://schemas.microsoft.com/office/powerpoint/2010/main" val="561489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E9A075B-1F79-40A6-A264-9EA97FC10633}" type="datetime1">
              <a:rPr lang="en-US" smtClean="0"/>
              <a:t>2/28/2022</a:t>
            </a:fld>
            <a:endParaRPr lang="en-US"/>
          </a:p>
        </p:txBody>
      </p:sp>
      <p:sp>
        <p:nvSpPr>
          <p:cNvPr id="6" name="Holder 6"/>
          <p:cNvSpPr>
            <a:spLocks noGrp="1"/>
          </p:cNvSpPr>
          <p:nvPr>
            <p:ph type="sldNum" sz="quarter" idx="7"/>
          </p:nvPr>
        </p:nvSpPr>
        <p:spPr>
          <a:xfrm>
            <a:off x="8776465" y="6388576"/>
            <a:ext cx="2722175" cy="430887"/>
          </a:xfrm>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dirty="0"/>
              <a:t>Introduction to Azure DevOps |</a:t>
            </a:r>
            <a:r>
              <a:rPr lang="en-GB" spc="229" dirty="0"/>
              <a:t> </a:t>
            </a:r>
            <a:fld id="{81D60167-4931-47E6-BA6A-407CBD079E47}" type="slidenum">
              <a:rPr smtClean="0"/>
              <a:pPr marL="12700">
                <a:spcBef>
                  <a:spcPts val="5"/>
                </a:spcBef>
              </a:pPr>
              <a:t>‹#›</a:t>
            </a:fld>
            <a:endParaRPr dirty="0"/>
          </a:p>
        </p:txBody>
      </p:sp>
    </p:spTree>
    <p:extLst>
      <p:ext uri="{BB962C8B-B14F-4D97-AF65-F5344CB8AC3E}">
        <p14:creationId xmlns:p14="http://schemas.microsoft.com/office/powerpoint/2010/main" val="2038559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09736317-BEE6-4686-BA61-83D9455729E5}" type="datetime1">
              <a:rPr lang="en-US" smtClean="0"/>
              <a:t>2/28/2022</a:t>
            </a:fld>
            <a:endParaRPr lang="en-US"/>
          </a:p>
        </p:txBody>
      </p:sp>
      <p:sp>
        <p:nvSpPr>
          <p:cNvPr id="7" name="Holder 7"/>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Tree>
    <p:extLst>
      <p:ext uri="{BB962C8B-B14F-4D97-AF65-F5344CB8AC3E}">
        <p14:creationId xmlns:p14="http://schemas.microsoft.com/office/powerpoint/2010/main" val="225675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52289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5CCF028-89BB-4C70-8458-3EA75C0B365F}" type="datetime1">
              <a:rPr lang="en-US" smtClean="0"/>
              <a:t>2/28/2022</a:t>
            </a:fld>
            <a:endParaRPr lang="en-US"/>
          </a:p>
        </p:txBody>
      </p:sp>
      <p:sp>
        <p:nvSpPr>
          <p:cNvPr id="5" name="Holder 5"/>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Tree>
    <p:extLst>
      <p:ext uri="{BB962C8B-B14F-4D97-AF65-F5344CB8AC3E}">
        <p14:creationId xmlns:p14="http://schemas.microsoft.com/office/powerpoint/2010/main" val="2410827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DF4A4FEA-B58A-40FF-B61C-906D0C3CF865}" type="datetime1">
              <a:rPr lang="en-US" smtClean="0"/>
              <a:t>2/28/2022</a:t>
            </a:fld>
            <a:endParaRPr lang="en-US"/>
          </a:p>
        </p:txBody>
      </p:sp>
      <p:sp>
        <p:nvSpPr>
          <p:cNvPr id="4" name="Holder 4"/>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Tree>
    <p:extLst>
      <p:ext uri="{BB962C8B-B14F-4D97-AF65-F5344CB8AC3E}">
        <p14:creationId xmlns:p14="http://schemas.microsoft.com/office/powerpoint/2010/main" val="39874673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4547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131445" y="1524000"/>
            <a:ext cx="3679555" cy="574039"/>
          </a:xfrm>
        </p:spPr>
        <p:txBody>
          <a:bodyPr lIns="0" tIns="0" rIns="0" bIns="0"/>
          <a:lstStyle>
            <a:lvl1pPr>
              <a:defRPr sz="36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8130872" y="2298625"/>
            <a:ext cx="3679555"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130872" y="3048000"/>
            <a:ext cx="3679555"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a:extLst>
              <a:ext uri="{FF2B5EF4-FFF2-40B4-BE49-F238E27FC236}">
                <a16:creationId xmlns:a16="http://schemas.microsoft.com/office/drawing/2014/main" id="{568DFC91-31AF-2249-9E5C-A0A3888E8D17}"/>
              </a:ext>
            </a:extLst>
          </p:cNvPr>
          <p:cNvGrpSpPr/>
          <p:nvPr userDrawn="1"/>
        </p:nvGrpSpPr>
        <p:grpSpPr>
          <a:xfrm>
            <a:off x="7343775" y="-5856"/>
            <a:ext cx="685364" cy="596444"/>
            <a:chOff x="9842956" y="63480"/>
            <a:chExt cx="685364" cy="596444"/>
          </a:xfrm>
        </p:grpSpPr>
        <p:sp>
          <p:nvSpPr>
            <p:cNvPr id="27" name="Rectangle 26">
              <a:extLst>
                <a:ext uri="{FF2B5EF4-FFF2-40B4-BE49-F238E27FC236}">
                  <a16:creationId xmlns:a16="http://schemas.microsoft.com/office/drawing/2014/main" id="{5DD3F602-7E9A-3B46-895E-90038618121C}"/>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C62018-E40D-8044-A670-9F1C2D5D5B76}"/>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FEB03D-1170-C040-87E1-347B08465603}"/>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0" y="590550"/>
            <a:ext cx="7343775" cy="5353050"/>
          </a:xfrm>
        </p:spPr>
        <p:txBody>
          <a:bodyPr/>
          <a:lstStyle/>
          <a:p>
            <a:r>
              <a:rPr lang="en-US"/>
              <a:t>Click icon to add media</a:t>
            </a:r>
          </a:p>
        </p:txBody>
      </p:sp>
    </p:spTree>
    <p:extLst>
      <p:ext uri="{BB962C8B-B14F-4D97-AF65-F5344CB8AC3E}">
        <p14:creationId xmlns:p14="http://schemas.microsoft.com/office/powerpoint/2010/main" val="14482283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4"/>
              </a:gs>
              <a:gs pos="26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3329131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24704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Accent Color Blue">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1977" y="6237400"/>
            <a:ext cx="1710000" cy="428065"/>
          </a:xfrm>
          <a:prstGeom prst="rect">
            <a:avLst/>
          </a:prstGeom>
        </p:spPr>
      </p:pic>
    </p:spTree>
    <p:extLst>
      <p:ext uri="{BB962C8B-B14F-4D97-AF65-F5344CB8AC3E}">
        <p14:creationId xmlns:p14="http://schemas.microsoft.com/office/powerpoint/2010/main" val="250623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5216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54812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477121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566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40336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bg1"/>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7941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778030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4.png"/><Relationship Id="rId5" Type="http://schemas.openxmlformats.org/officeDocument/2006/relationships/slideLayout" Target="../slideLayouts/slideLayout6.xml"/><Relationship Id="rId10" Type="http://schemas.openxmlformats.org/officeDocument/2006/relationships/image" Target="../media/image3.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1.png"/><Relationship Id="rId2" Type="http://schemas.openxmlformats.org/officeDocument/2006/relationships/slideLayout" Target="../slideLayouts/slideLayout18.xml"/><Relationship Id="rId16" Type="http://schemas.openxmlformats.org/officeDocument/2006/relationships/image" Target="../media/image15.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4.xml"/><Relationship Id="rId5" Type="http://schemas.openxmlformats.org/officeDocument/2006/relationships/slideLayout" Target="../slideLayouts/slideLayout21.xml"/><Relationship Id="rId15" Type="http://schemas.openxmlformats.org/officeDocument/2006/relationships/image" Target="../media/image14.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A8569-A983-4441-92AD-FE2D34D9F4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8B1F08-BE39-49B9-956F-9A15A01F6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0FDFB5-BF00-4EE6-8F0C-D0915F6E77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362C2-A986-4880-8E6B-22CD438CCE73}" type="datetime1">
              <a:rPr lang="en-US" smtClean="0"/>
              <a:t>2/28/2022</a:t>
            </a:fld>
            <a:endParaRPr lang="en-GB"/>
          </a:p>
        </p:txBody>
      </p:sp>
      <p:sp>
        <p:nvSpPr>
          <p:cNvPr id="5" name="Footer Placeholder 4">
            <a:extLst>
              <a:ext uri="{FF2B5EF4-FFF2-40B4-BE49-F238E27FC236}">
                <a16:creationId xmlns:a16="http://schemas.microsoft.com/office/drawing/2014/main" id="{4C69B063-C331-47E3-B660-AC5B40681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8F9C009-EC04-49AE-B2F7-68D98D69F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51AAB-4F81-4A67-AFD8-EB00FA239FB7}" type="slidenum">
              <a:rPr lang="en-GB" smtClean="0"/>
              <a:t>‹#›</a:t>
            </a:fld>
            <a:endParaRPr lang="en-GB"/>
          </a:p>
        </p:txBody>
      </p:sp>
    </p:spTree>
    <p:extLst>
      <p:ext uri="{BB962C8B-B14F-4D97-AF65-F5344CB8AC3E}">
        <p14:creationId xmlns:p14="http://schemas.microsoft.com/office/powerpoint/2010/main" val="3023923012"/>
      </p:ext>
    </p:extLst>
  </p:cSld>
  <p:clrMap bg1="lt1" tx1="dk1" bg2="lt2" tx2="dk2" accent1="accent1" accent2="accent2" accent3="accent3" accent4="accent4" accent5="accent5" accent6="accent6" hlink="hlink" folHlink="folHlink"/>
  <p:sldLayoutIdLst>
    <p:sldLayoutId id="214748372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70784-BF5D-A341-9B12-D6690EF2F84E}"/>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a:extLst>
              <a:ext uri="{FF2B5EF4-FFF2-40B4-BE49-F238E27FC236}">
                <a16:creationId xmlns:a16="http://schemas.microsoft.com/office/drawing/2014/main" id="{986AB383-3913-6540-A532-88273C816D18}"/>
              </a:ext>
              <a:ext uri="{C183D7F6-B498-43B3-948B-1728B52AA6E4}">
                <adec:decorative xmlns:adec="http://schemas.microsoft.com/office/drawing/2017/decorative" val="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714874" y="1600200"/>
            <a:ext cx="2762252" cy="690563"/>
          </a:xfrm>
          <a:prstGeom prst="rect">
            <a:avLst/>
          </a:prstGeom>
        </p:spPr>
      </p:pic>
    </p:spTree>
    <p:extLst>
      <p:ext uri="{BB962C8B-B14F-4D97-AF65-F5344CB8AC3E}">
        <p14:creationId xmlns:p14="http://schemas.microsoft.com/office/powerpoint/2010/main" val="16120029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734" r:id="rId8"/>
  </p:sldLayoutIdLst>
  <p:hf hdr="0" ftr="0" dt="0"/>
  <p:txStyles>
    <p:titleStyle>
      <a:lvl1pPr algn="ctr" defTabSz="914400" rtl="0" eaLnBrk="1" latinLnBrk="0" hangingPunct="1">
        <a:lnSpc>
          <a:spcPct val="90000"/>
        </a:lnSpc>
        <a:spcBef>
          <a:spcPct val="0"/>
        </a:spcBef>
        <a:buNone/>
        <a:defRPr sz="4400" b="1" i="0"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4E3D9-9257-4248-B588-B6875FD1BF23}"/>
              </a:ext>
              <a:ext uri="{C183D7F6-B498-43B3-948B-1728B52AA6E4}">
                <adec:decorative xmlns:adec="http://schemas.microsoft.com/office/drawing/2017/decorative" val="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8820" y="5923865"/>
            <a:ext cx="1524000" cy="381000"/>
          </a:xfrm>
          <a:prstGeom prst="rect">
            <a:avLst/>
          </a:prstGeom>
        </p:spPr>
      </p:pic>
      <p:sp>
        <p:nvSpPr>
          <p:cNvPr id="9" name="TextBox 8">
            <a:extLst>
              <a:ext uri="{FF2B5EF4-FFF2-40B4-BE49-F238E27FC236}">
                <a16:creationId xmlns:a16="http://schemas.microsoft.com/office/drawing/2014/main" id="{93C53F47-C4A0-4E47-8A48-3B45CC5431ED}"/>
              </a:ext>
            </a:extLst>
          </p:cNvPr>
          <p:cNvSpPr txBox="1"/>
          <p:nvPr userDrawn="1"/>
        </p:nvSpPr>
        <p:spPr>
          <a:xfrm>
            <a:off x="2743200" y="5791200"/>
            <a:ext cx="7543800" cy="646331"/>
          </a:xfrm>
          <a:prstGeom prst="rect">
            <a:avLst/>
          </a:prstGeom>
          <a:noFill/>
        </p:spPr>
        <p:txBody>
          <a:bodyPr wrap="square" rtlCol="0">
            <a:spAutoFit/>
          </a:bodyPr>
          <a:lstStyle/>
          <a:p>
            <a:r>
              <a:rPr lang="en-GB" sz="1200" b="1" i="0" kern="1200" dirty="0">
                <a:solidFill>
                  <a:schemeClr val="accent1"/>
                </a:solidFill>
                <a:effectLst/>
                <a:latin typeface="Ubuntu" panose="020B0504030602030204" pitchFamily="34" charset="0"/>
                <a:ea typeface="+mn-ea"/>
                <a:cs typeface="+mn-cs"/>
              </a:rPr>
              <a:t>London:</a:t>
            </a:r>
            <a:r>
              <a:rPr lang="en-GB" sz="1200" b="0" i="0" kern="1200" dirty="0">
                <a:solidFill>
                  <a:schemeClr val="accent1"/>
                </a:solidFill>
                <a:effectLst/>
                <a:latin typeface="Ubuntu" panose="020B0504030602030204" pitchFamily="34" charset="0"/>
                <a:ea typeface="+mn-ea"/>
                <a:cs typeface="+mn-cs"/>
              </a:rPr>
              <a:t>	8 Boundary Row, London SE1 8HP </a:t>
            </a:r>
          </a:p>
          <a:p>
            <a:r>
              <a:rPr lang="en-GB" sz="1200" b="1" i="0" kern="1200" dirty="0">
                <a:solidFill>
                  <a:schemeClr val="accent1"/>
                </a:solidFill>
                <a:effectLst/>
                <a:latin typeface="Ubuntu" panose="020B0504030602030204" pitchFamily="34" charset="0"/>
                <a:ea typeface="+mn-ea"/>
                <a:cs typeface="+mn-cs"/>
              </a:rPr>
              <a:t>Farnham: </a:t>
            </a:r>
            <a:r>
              <a:rPr lang="en-GB" sz="1200" b="0" i="0" kern="1200" dirty="0">
                <a:solidFill>
                  <a:schemeClr val="accent1"/>
                </a:solidFill>
                <a:effectLst/>
                <a:latin typeface="Ubuntu" panose="020B0504030602030204" pitchFamily="34" charset="0"/>
                <a:ea typeface="+mn-ea"/>
                <a:cs typeface="+mn-cs"/>
              </a:rPr>
              <a:t>	Broadmede House, Farnham Business Park, Weydon Lane , Farnham, Surrey, GU9 8QT</a:t>
            </a:r>
          </a:p>
          <a:p>
            <a:r>
              <a:rPr lang="en-GB" sz="1200" b="1" i="0" kern="1200" dirty="0">
                <a:solidFill>
                  <a:schemeClr val="accent1"/>
                </a:solidFill>
                <a:effectLst/>
                <a:latin typeface="Ubuntu" panose="020B0504030602030204" pitchFamily="34" charset="0"/>
                <a:ea typeface="+mn-ea"/>
                <a:cs typeface="+mn-cs"/>
              </a:rPr>
              <a:t>Bulgaria: </a:t>
            </a:r>
            <a:r>
              <a:rPr lang="en-GB" sz="1200" b="0" i="0" kern="1200" dirty="0">
                <a:solidFill>
                  <a:schemeClr val="accent1"/>
                </a:solidFill>
                <a:effectLst/>
                <a:latin typeface="Ubuntu" panose="020B0504030602030204" pitchFamily="34" charset="0"/>
                <a:ea typeface="+mn-ea"/>
                <a:cs typeface="+mn-cs"/>
              </a:rPr>
              <a:t>	Krum Popov 56-58 Str, Sofia, 1421, Bulgaria</a:t>
            </a:r>
          </a:p>
        </p:txBody>
      </p:sp>
      <p:sp>
        <p:nvSpPr>
          <p:cNvPr id="10" name="TextBox 9">
            <a:extLst>
              <a:ext uri="{FF2B5EF4-FFF2-40B4-BE49-F238E27FC236}">
                <a16:creationId xmlns:a16="http://schemas.microsoft.com/office/drawing/2014/main" id="{13312CF2-FBE2-C34F-AB20-AAE14B8A9062}"/>
              </a:ext>
            </a:extLst>
          </p:cNvPr>
          <p:cNvSpPr txBox="1"/>
          <p:nvPr userDrawn="1"/>
        </p:nvSpPr>
        <p:spPr>
          <a:xfrm>
            <a:off x="10127091" y="5946419"/>
            <a:ext cx="1371600" cy="369332"/>
          </a:xfrm>
          <a:prstGeom prst="rect">
            <a:avLst/>
          </a:prstGeom>
          <a:noFill/>
        </p:spPr>
        <p:txBody>
          <a:bodyPr wrap="square" rtlCol="0">
            <a:spAutoFit/>
          </a:bodyPr>
          <a:lstStyle/>
          <a:p>
            <a:pPr algn="r"/>
            <a:r>
              <a:rPr lang="en-US" b="1" dirty="0"/>
              <a:t>adatis.co.uk</a:t>
            </a:r>
          </a:p>
        </p:txBody>
      </p:sp>
      <p:sp>
        <p:nvSpPr>
          <p:cNvPr id="15" name="Title Placeholder 1">
            <a:extLst>
              <a:ext uri="{FF2B5EF4-FFF2-40B4-BE49-F238E27FC236}">
                <a16:creationId xmlns:a16="http://schemas.microsoft.com/office/drawing/2014/main" id="{8FEB4178-48A7-B54E-AE34-B925092FC9B0}"/>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70958855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hf hdr="0" ftr="0" dt="0"/>
  <p:txStyles>
    <p:titleStyle>
      <a:lvl1pPr algn="ctr" defTabSz="914400" rtl="0" eaLnBrk="1" latinLnBrk="0" hangingPunct="1">
        <a:lnSpc>
          <a:spcPct val="90000"/>
        </a:lnSpc>
        <a:spcBef>
          <a:spcPct val="0"/>
        </a:spcBef>
        <a:buNone/>
        <a:defRPr sz="4400" b="1"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68800" y="6139390"/>
            <a:ext cx="4424680" cy="718820"/>
          </a:xfrm>
          <a:custGeom>
            <a:avLst/>
            <a:gdLst/>
            <a:ahLst/>
            <a:cxnLst/>
            <a:rect l="l" t="t" r="r" b="b"/>
            <a:pathLst>
              <a:path w="4424680" h="718820">
                <a:moveTo>
                  <a:pt x="4424392" y="0"/>
                </a:moveTo>
                <a:lnTo>
                  <a:pt x="0" y="0"/>
                </a:lnTo>
                <a:lnTo>
                  <a:pt x="0" y="718609"/>
                </a:lnTo>
                <a:lnTo>
                  <a:pt x="4424392" y="718609"/>
                </a:lnTo>
                <a:lnTo>
                  <a:pt x="4424392" y="0"/>
                </a:lnTo>
                <a:close/>
              </a:path>
            </a:pathLst>
          </a:custGeom>
          <a:solidFill>
            <a:srgbClr val="14355B"/>
          </a:solidFill>
        </p:spPr>
        <p:txBody>
          <a:bodyPr wrap="square" lIns="0" tIns="0" rIns="0" bIns="0" rtlCol="0"/>
          <a:lstStyle/>
          <a:p>
            <a:endParaRPr/>
          </a:p>
        </p:txBody>
      </p:sp>
      <p:sp>
        <p:nvSpPr>
          <p:cNvPr id="17" name="bk object 17"/>
          <p:cNvSpPr/>
          <p:nvPr/>
        </p:nvSpPr>
        <p:spPr>
          <a:xfrm>
            <a:off x="7768805" y="6146482"/>
            <a:ext cx="4424388" cy="711517"/>
          </a:xfrm>
          <a:prstGeom prst="rect">
            <a:avLst/>
          </a:prstGeom>
          <a:blipFill>
            <a:blip r:embed="rId12" cstate="print"/>
            <a:stretch>
              <a:fillRect/>
            </a:stretch>
          </a:blipFill>
        </p:spPr>
        <p:txBody>
          <a:bodyPr wrap="square" lIns="0" tIns="0" rIns="0" bIns="0" rtlCol="0"/>
          <a:lstStyle/>
          <a:p>
            <a:endParaRPr/>
          </a:p>
        </p:txBody>
      </p:sp>
      <p:sp>
        <p:nvSpPr>
          <p:cNvPr id="18" name="bk object 18"/>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14355B"/>
          </a:solidFill>
        </p:spPr>
        <p:txBody>
          <a:bodyPr wrap="square" lIns="0" tIns="0" rIns="0" bIns="0" rtlCol="0"/>
          <a:lstStyle/>
          <a:p>
            <a:endParaRPr/>
          </a:p>
        </p:txBody>
      </p:sp>
      <p:sp>
        <p:nvSpPr>
          <p:cNvPr id="19" name="bk object 19"/>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83C442"/>
          </a:solidFill>
        </p:spPr>
        <p:txBody>
          <a:bodyPr wrap="square" lIns="0" tIns="0" rIns="0" bIns="0" rtlCol="0"/>
          <a:lstStyle/>
          <a:p>
            <a:endParaRPr/>
          </a:p>
        </p:txBody>
      </p:sp>
      <p:sp>
        <p:nvSpPr>
          <p:cNvPr id="20" name="bk object 20"/>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83C442"/>
          </a:solidFill>
        </p:spPr>
        <p:txBody>
          <a:bodyPr wrap="square" lIns="0" tIns="0" rIns="0" bIns="0" rtlCol="0"/>
          <a:lstStyle/>
          <a:p>
            <a:endParaRPr/>
          </a:p>
        </p:txBody>
      </p:sp>
      <p:sp>
        <p:nvSpPr>
          <p:cNvPr id="21" name="bk object 21"/>
          <p:cNvSpPr/>
          <p:nvPr/>
        </p:nvSpPr>
        <p:spPr>
          <a:xfrm>
            <a:off x="1055777" y="6437781"/>
            <a:ext cx="125476" cy="169722"/>
          </a:xfrm>
          <a:prstGeom prst="rect">
            <a:avLst/>
          </a:prstGeom>
          <a:blipFill>
            <a:blip r:embed="rId13" cstate="print"/>
            <a:stretch>
              <a:fillRect/>
            </a:stretch>
          </a:blipFill>
        </p:spPr>
        <p:txBody>
          <a:bodyPr wrap="square" lIns="0" tIns="0" rIns="0" bIns="0" rtlCol="0"/>
          <a:lstStyle/>
          <a:p>
            <a:endParaRPr/>
          </a:p>
        </p:txBody>
      </p:sp>
      <p:sp>
        <p:nvSpPr>
          <p:cNvPr id="22" name="bk object 22"/>
          <p:cNvSpPr/>
          <p:nvPr/>
        </p:nvSpPr>
        <p:spPr>
          <a:xfrm>
            <a:off x="1204494" y="6361969"/>
            <a:ext cx="141909" cy="245846"/>
          </a:xfrm>
          <a:prstGeom prst="rect">
            <a:avLst/>
          </a:prstGeom>
          <a:blipFill>
            <a:blip r:embed="rId14" cstate="print"/>
            <a:stretch>
              <a:fillRect/>
            </a:stretch>
          </a:blipFill>
        </p:spPr>
        <p:txBody>
          <a:bodyPr wrap="square" lIns="0" tIns="0" rIns="0" bIns="0" rtlCol="0"/>
          <a:lstStyle/>
          <a:p>
            <a:endParaRPr/>
          </a:p>
        </p:txBody>
      </p:sp>
      <p:sp>
        <p:nvSpPr>
          <p:cNvPr id="23" name="bk object 23"/>
          <p:cNvSpPr/>
          <p:nvPr/>
        </p:nvSpPr>
        <p:spPr>
          <a:xfrm>
            <a:off x="1369010" y="6437781"/>
            <a:ext cx="125488" cy="169722"/>
          </a:xfrm>
          <a:prstGeom prst="rect">
            <a:avLst/>
          </a:prstGeom>
          <a:blipFill>
            <a:blip r:embed="rId15" cstate="print"/>
            <a:stretch>
              <a:fillRect/>
            </a:stretch>
          </a:blipFill>
        </p:spPr>
        <p:txBody>
          <a:bodyPr wrap="square" lIns="0" tIns="0" rIns="0" bIns="0" rtlCol="0"/>
          <a:lstStyle/>
          <a:p>
            <a:endParaRPr/>
          </a:p>
        </p:txBody>
      </p:sp>
      <p:sp>
        <p:nvSpPr>
          <p:cNvPr id="24" name="bk object 24"/>
          <p:cNvSpPr/>
          <p:nvPr/>
        </p:nvSpPr>
        <p:spPr>
          <a:xfrm>
            <a:off x="1524864" y="6374448"/>
            <a:ext cx="275137" cy="233370"/>
          </a:xfrm>
          <a:prstGeom prst="rect">
            <a:avLst/>
          </a:prstGeom>
          <a:blipFill>
            <a:blip r:embed="rId16" cstate="print"/>
            <a:stretch>
              <a:fillRect/>
            </a:stretch>
          </a:blipFill>
        </p:spPr>
        <p:txBody>
          <a:bodyPr wrap="square" lIns="0" tIns="0" rIns="0" bIns="0" rtlCol="0"/>
          <a:lstStyle/>
          <a:p>
            <a:endParaRPr/>
          </a:p>
        </p:txBody>
      </p:sp>
      <p:sp>
        <p:nvSpPr>
          <p:cNvPr id="2" name="Holder 2"/>
          <p:cNvSpPr>
            <a:spLocks noGrp="1"/>
          </p:cNvSpPr>
          <p:nvPr>
            <p:ph type="title"/>
          </p:nvPr>
        </p:nvSpPr>
        <p:spPr>
          <a:xfrm>
            <a:off x="3389422" y="1480215"/>
            <a:ext cx="5419505" cy="574039"/>
          </a:xfrm>
          <a:prstGeom prst="rect">
            <a:avLst/>
          </a:prstGeom>
        </p:spPr>
        <p:txBody>
          <a:bodyPr wrap="square" lIns="0" tIns="0" rIns="0" bIns="0">
            <a:spAutoFit/>
          </a:bodyPr>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a:xfrm>
            <a:off x="609917" y="1577340"/>
            <a:ext cx="10978515"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7439" y="6377940"/>
            <a:ext cx="3903472"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25D83F55-8D23-4C27-B4C6-174BED05DEBE}" type="datetime1">
              <a:rPr lang="en-US" smtClean="0"/>
              <a:t>2/28/2022</a:t>
            </a:fld>
            <a:endParaRPr lang="en-US" dirty="0"/>
          </a:p>
        </p:txBody>
      </p:sp>
      <p:sp>
        <p:nvSpPr>
          <p:cNvPr id="6" name="Holder 6"/>
          <p:cNvSpPr>
            <a:spLocks noGrp="1"/>
          </p:cNvSpPr>
          <p:nvPr>
            <p:ph type="sldNum" sz="quarter" idx="7"/>
          </p:nvPr>
        </p:nvSpPr>
        <p:spPr>
          <a:xfrm>
            <a:off x="9695875" y="6388576"/>
            <a:ext cx="1802765" cy="224790"/>
          </a:xfrm>
          <a:prstGeom prst="rect">
            <a:avLst/>
          </a:prstGeom>
        </p:spPr>
        <p:txBody>
          <a:bodyPr wrap="square" lIns="0" tIns="0" rIns="0" bIns="0">
            <a:spAutoFit/>
          </a:bodyPr>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Tree>
    <p:extLst>
      <p:ext uri="{BB962C8B-B14F-4D97-AF65-F5344CB8AC3E}">
        <p14:creationId xmlns:p14="http://schemas.microsoft.com/office/powerpoint/2010/main" val="2210514164"/>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27.sv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sv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41.emf"/><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27.sv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27.sv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41.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hyperlink" Target="https://git-scm.com/download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7.sv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1A90BA3-E157-7848-85A3-CFF3C12A2A6C}"/>
              </a:ext>
            </a:extLst>
          </p:cNvPr>
          <p:cNvSpPr>
            <a:spLocks noGrp="1"/>
          </p:cNvSpPr>
          <p:nvPr>
            <p:ph type="subTitle" idx="1"/>
          </p:nvPr>
        </p:nvSpPr>
        <p:spPr/>
        <p:txBody>
          <a:bodyPr/>
          <a:lstStyle/>
          <a:p>
            <a:r>
              <a:rPr lang="en-US" dirty="0"/>
              <a:t>Azure Training</a:t>
            </a:r>
          </a:p>
        </p:txBody>
      </p:sp>
      <p:sp>
        <p:nvSpPr>
          <p:cNvPr id="3" name="Title 2">
            <a:extLst>
              <a:ext uri="{FF2B5EF4-FFF2-40B4-BE49-F238E27FC236}">
                <a16:creationId xmlns:a16="http://schemas.microsoft.com/office/drawing/2014/main" id="{F40D5F0A-64CC-7D49-B560-74B0E4893341}"/>
              </a:ext>
            </a:extLst>
          </p:cNvPr>
          <p:cNvSpPr>
            <a:spLocks noGrp="1"/>
          </p:cNvSpPr>
          <p:nvPr>
            <p:ph type="title"/>
          </p:nvPr>
        </p:nvSpPr>
        <p:spPr/>
        <p:txBody>
          <a:bodyPr/>
          <a:lstStyle/>
          <a:p>
            <a:r>
              <a:rPr lang="en-GB" dirty="0"/>
              <a:t>Introduction to Using Git</a:t>
            </a:r>
            <a:endParaRPr lang="en-US" dirty="0"/>
          </a:p>
        </p:txBody>
      </p:sp>
    </p:spTree>
    <p:extLst>
      <p:ext uri="{BB962C8B-B14F-4D97-AF65-F5344CB8AC3E}">
        <p14:creationId xmlns:p14="http://schemas.microsoft.com/office/powerpoint/2010/main" val="2798115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GIT - File tracking in git (git add {file/*})</a:t>
            </a:r>
          </a:p>
        </p:txBody>
      </p:sp>
      <p:cxnSp>
        <p:nvCxnSpPr>
          <p:cNvPr id="7" name="Straight Connector 6">
            <a:extLst>
              <a:ext uri="{FF2B5EF4-FFF2-40B4-BE49-F238E27FC236}">
                <a16:creationId xmlns:a16="http://schemas.microsoft.com/office/drawing/2014/main" id="{7BB76029-FBC9-4646-A04D-4457B7D0A3C5}"/>
              </a:ext>
            </a:extLst>
          </p:cNvPr>
          <p:cNvCxnSpPr>
            <a:cxnSpLocks/>
            <a:stCxn id="2" idx="2"/>
          </p:cNvCxnSpPr>
          <p:nvPr/>
        </p:nvCxnSpPr>
        <p:spPr>
          <a:xfrm>
            <a:off x="3179676" y="2343960"/>
            <a:ext cx="0" cy="17891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9DDE33-C15B-4B07-8CD5-46CE2C7BFAD2}"/>
              </a:ext>
            </a:extLst>
          </p:cNvPr>
          <p:cNvCxnSpPr>
            <a:cxnSpLocks/>
            <a:stCxn id="34" idx="2"/>
          </p:cNvCxnSpPr>
          <p:nvPr/>
        </p:nvCxnSpPr>
        <p:spPr>
          <a:xfrm flipH="1">
            <a:off x="5065943" y="2343960"/>
            <a:ext cx="9944" cy="1789187"/>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3" name="Straight Connector 42">
            <a:extLst>
              <a:ext uri="{FF2B5EF4-FFF2-40B4-BE49-F238E27FC236}">
                <a16:creationId xmlns:a16="http://schemas.microsoft.com/office/drawing/2014/main" id="{ACAC90A4-B864-49BF-83FA-5DEA884238B5}"/>
              </a:ext>
            </a:extLst>
          </p:cNvPr>
          <p:cNvCxnSpPr>
            <a:cxnSpLocks/>
            <a:stCxn id="35" idx="2"/>
          </p:cNvCxnSpPr>
          <p:nvPr/>
        </p:nvCxnSpPr>
        <p:spPr>
          <a:xfrm>
            <a:off x="6972098" y="2343960"/>
            <a:ext cx="1486" cy="179810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9D434030-D30E-419E-A920-A56CFBB33956}"/>
              </a:ext>
            </a:extLst>
          </p:cNvPr>
          <p:cNvCxnSpPr>
            <a:cxnSpLocks/>
            <a:stCxn id="36" idx="2"/>
          </p:cNvCxnSpPr>
          <p:nvPr/>
        </p:nvCxnSpPr>
        <p:spPr>
          <a:xfrm flipH="1">
            <a:off x="8867738" y="2343960"/>
            <a:ext cx="570" cy="1789187"/>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 name="Rectangle 1">
            <a:extLst>
              <a:ext uri="{FF2B5EF4-FFF2-40B4-BE49-F238E27FC236}">
                <a16:creationId xmlns:a16="http://schemas.microsoft.com/office/drawing/2014/main" id="{05B1E49C-0112-4235-8C37-0E418A84A0E6}"/>
              </a:ext>
            </a:extLst>
          </p:cNvPr>
          <p:cNvSpPr/>
          <p:nvPr/>
        </p:nvSpPr>
        <p:spPr>
          <a:xfrm>
            <a:off x="2495600" y="1918495"/>
            <a:ext cx="1368152" cy="425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Untracked</a:t>
            </a:r>
          </a:p>
        </p:txBody>
      </p:sp>
      <p:sp>
        <p:nvSpPr>
          <p:cNvPr id="34" name="Rectangle 33">
            <a:extLst>
              <a:ext uri="{FF2B5EF4-FFF2-40B4-BE49-F238E27FC236}">
                <a16:creationId xmlns:a16="http://schemas.microsoft.com/office/drawing/2014/main" id="{A387DBF0-299E-4B84-99D0-F47E17F3B985}"/>
              </a:ext>
            </a:extLst>
          </p:cNvPr>
          <p:cNvSpPr/>
          <p:nvPr/>
        </p:nvSpPr>
        <p:spPr>
          <a:xfrm>
            <a:off x="4391811" y="1918495"/>
            <a:ext cx="1368152" cy="4254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Unmodified</a:t>
            </a:r>
          </a:p>
        </p:txBody>
      </p:sp>
      <p:sp>
        <p:nvSpPr>
          <p:cNvPr id="35" name="Rectangle 34">
            <a:extLst>
              <a:ext uri="{FF2B5EF4-FFF2-40B4-BE49-F238E27FC236}">
                <a16:creationId xmlns:a16="http://schemas.microsoft.com/office/drawing/2014/main" id="{BDAA7422-503B-421E-92EC-CEA6055E115D}"/>
              </a:ext>
            </a:extLst>
          </p:cNvPr>
          <p:cNvSpPr/>
          <p:nvPr/>
        </p:nvSpPr>
        <p:spPr>
          <a:xfrm>
            <a:off x="6288022" y="1918495"/>
            <a:ext cx="1368152" cy="42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Modified</a:t>
            </a:r>
          </a:p>
        </p:txBody>
      </p:sp>
      <p:sp>
        <p:nvSpPr>
          <p:cNvPr id="36" name="Rectangle 35">
            <a:extLst>
              <a:ext uri="{FF2B5EF4-FFF2-40B4-BE49-F238E27FC236}">
                <a16:creationId xmlns:a16="http://schemas.microsoft.com/office/drawing/2014/main" id="{2786CC1F-C19F-4027-91C7-13F0B69AFE1B}"/>
              </a:ext>
            </a:extLst>
          </p:cNvPr>
          <p:cNvSpPr/>
          <p:nvPr/>
        </p:nvSpPr>
        <p:spPr>
          <a:xfrm>
            <a:off x="8184232" y="1918495"/>
            <a:ext cx="1368152" cy="4254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Staged</a:t>
            </a:r>
          </a:p>
        </p:txBody>
      </p:sp>
      <p:sp>
        <p:nvSpPr>
          <p:cNvPr id="10" name="Arrow: Right 9">
            <a:extLst>
              <a:ext uri="{FF2B5EF4-FFF2-40B4-BE49-F238E27FC236}">
                <a16:creationId xmlns:a16="http://schemas.microsoft.com/office/drawing/2014/main" id="{E251D79E-566B-4BBC-8B15-B13AEE9F8210}"/>
              </a:ext>
            </a:extLst>
          </p:cNvPr>
          <p:cNvSpPr/>
          <p:nvPr/>
        </p:nvSpPr>
        <p:spPr>
          <a:xfrm>
            <a:off x="5084604" y="2959831"/>
            <a:ext cx="1885437" cy="346561"/>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MODIFY FILE</a:t>
            </a:r>
          </a:p>
        </p:txBody>
      </p:sp>
      <p:sp>
        <p:nvSpPr>
          <p:cNvPr id="46" name="Arrow: Right 45">
            <a:extLst>
              <a:ext uri="{FF2B5EF4-FFF2-40B4-BE49-F238E27FC236}">
                <a16:creationId xmlns:a16="http://schemas.microsoft.com/office/drawing/2014/main" id="{7E4D5072-2DF9-4EA7-BAD8-D9255117A333}"/>
              </a:ext>
            </a:extLst>
          </p:cNvPr>
          <p:cNvSpPr/>
          <p:nvPr/>
        </p:nvSpPr>
        <p:spPr>
          <a:xfrm>
            <a:off x="3182963" y="2474156"/>
            <a:ext cx="5706631" cy="34656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ADD</a:t>
            </a:r>
          </a:p>
        </p:txBody>
      </p:sp>
      <p:sp>
        <p:nvSpPr>
          <p:cNvPr id="48" name="Arrow: Right 47">
            <a:extLst>
              <a:ext uri="{FF2B5EF4-FFF2-40B4-BE49-F238E27FC236}">
                <a16:creationId xmlns:a16="http://schemas.microsoft.com/office/drawing/2014/main" id="{288E6621-548B-4ED0-8FD6-9C3F59400C4F}"/>
              </a:ext>
            </a:extLst>
          </p:cNvPr>
          <p:cNvSpPr/>
          <p:nvPr/>
        </p:nvSpPr>
        <p:spPr>
          <a:xfrm>
            <a:off x="6978758" y="3281977"/>
            <a:ext cx="1888980" cy="34656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ADD</a:t>
            </a:r>
          </a:p>
        </p:txBody>
      </p:sp>
      <p:sp>
        <p:nvSpPr>
          <p:cNvPr id="49" name="Arrow: Right 48">
            <a:extLst>
              <a:ext uri="{FF2B5EF4-FFF2-40B4-BE49-F238E27FC236}">
                <a16:creationId xmlns:a16="http://schemas.microsoft.com/office/drawing/2014/main" id="{EE9A7641-3E7A-4474-9E3A-D113F2699793}"/>
              </a:ext>
            </a:extLst>
          </p:cNvPr>
          <p:cNvSpPr/>
          <p:nvPr/>
        </p:nvSpPr>
        <p:spPr>
          <a:xfrm flipH="1">
            <a:off x="5083774" y="3699578"/>
            <a:ext cx="3783964" cy="34656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COMMIT</a:t>
            </a:r>
          </a:p>
        </p:txBody>
      </p:sp>
      <p:sp>
        <p:nvSpPr>
          <p:cNvPr id="52" name="Arrow: Right 51">
            <a:extLst>
              <a:ext uri="{FF2B5EF4-FFF2-40B4-BE49-F238E27FC236}">
                <a16:creationId xmlns:a16="http://schemas.microsoft.com/office/drawing/2014/main" id="{FB2DD13C-DC4D-4B4B-8FFE-963BF1CEF61C}"/>
              </a:ext>
            </a:extLst>
          </p:cNvPr>
          <p:cNvSpPr/>
          <p:nvPr/>
        </p:nvSpPr>
        <p:spPr>
          <a:xfrm>
            <a:off x="1272953" y="2474156"/>
            <a:ext cx="1885437" cy="346561"/>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CREATE FILE</a:t>
            </a:r>
          </a:p>
        </p:txBody>
      </p:sp>
      <p:cxnSp>
        <p:nvCxnSpPr>
          <p:cNvPr id="17" name="Straight Arrow Connector 16">
            <a:extLst>
              <a:ext uri="{FF2B5EF4-FFF2-40B4-BE49-F238E27FC236}">
                <a16:creationId xmlns:a16="http://schemas.microsoft.com/office/drawing/2014/main" id="{EF37B36B-8B75-4DC3-8DD0-E640E26F7C88}"/>
              </a:ext>
            </a:extLst>
          </p:cNvPr>
          <p:cNvCxnSpPr/>
          <p:nvPr/>
        </p:nvCxnSpPr>
        <p:spPr>
          <a:xfrm flipV="1">
            <a:off x="3179676" y="4133147"/>
            <a:ext cx="0" cy="440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object 77">
            <a:extLst>
              <a:ext uri="{FF2B5EF4-FFF2-40B4-BE49-F238E27FC236}">
                <a16:creationId xmlns:a16="http://schemas.microsoft.com/office/drawing/2014/main" id="{6FC063B8-91CF-4FE4-943B-5546A51DFB5D}"/>
              </a:ext>
            </a:extLst>
          </p:cNvPr>
          <p:cNvSpPr txBox="1"/>
          <p:nvPr/>
        </p:nvSpPr>
        <p:spPr>
          <a:xfrm>
            <a:off x="3169138" y="4609904"/>
            <a:ext cx="1368152" cy="11208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b="0" i="0" u="none" strike="noStrike" kern="1200" cap="none" spc="0" normalizeH="0" baseline="0" noProof="0" dirty="0">
                <a:ln>
                  <a:noFill/>
                </a:ln>
                <a:solidFill>
                  <a:srgbClr val="FF0000"/>
                </a:solidFill>
                <a:effectLst/>
                <a:uLnTx/>
                <a:uFillTx/>
                <a:latin typeface="Ubuntu"/>
                <a:ea typeface="+mn-ea"/>
                <a:cs typeface="Ubuntu"/>
              </a:rPr>
              <a:t>File is in workspace but is not tracked</a:t>
            </a:r>
          </a:p>
        </p:txBody>
      </p:sp>
      <p:cxnSp>
        <p:nvCxnSpPr>
          <p:cNvPr id="56" name="Straight Arrow Connector 55">
            <a:extLst>
              <a:ext uri="{FF2B5EF4-FFF2-40B4-BE49-F238E27FC236}">
                <a16:creationId xmlns:a16="http://schemas.microsoft.com/office/drawing/2014/main" id="{F9FC799C-9183-4801-9068-DD0A21973E6B}"/>
              </a:ext>
            </a:extLst>
          </p:cNvPr>
          <p:cNvCxnSpPr/>
          <p:nvPr/>
        </p:nvCxnSpPr>
        <p:spPr>
          <a:xfrm flipV="1">
            <a:off x="5071001" y="4140462"/>
            <a:ext cx="0" cy="440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object 77">
            <a:extLst>
              <a:ext uri="{FF2B5EF4-FFF2-40B4-BE49-F238E27FC236}">
                <a16:creationId xmlns:a16="http://schemas.microsoft.com/office/drawing/2014/main" id="{EE2D2161-3D49-4C4B-B405-FC9FD398B230}"/>
              </a:ext>
            </a:extLst>
          </p:cNvPr>
          <p:cNvSpPr txBox="1"/>
          <p:nvPr/>
        </p:nvSpPr>
        <p:spPr>
          <a:xfrm>
            <a:off x="5060463" y="4609904"/>
            <a:ext cx="1368152" cy="139781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b="0" i="0" u="none" strike="noStrike" kern="1200" cap="none" spc="0" normalizeH="0" baseline="0" noProof="0" dirty="0">
                <a:ln>
                  <a:noFill/>
                </a:ln>
                <a:solidFill>
                  <a:srgbClr val="FF0000"/>
                </a:solidFill>
                <a:effectLst/>
                <a:uLnTx/>
                <a:uFillTx/>
                <a:latin typeface="Ubuntu"/>
                <a:ea typeface="+mn-ea"/>
                <a:cs typeface="Ubuntu"/>
              </a:rPr>
              <a:t>Latest snapshot </a:t>
            </a:r>
            <a:r>
              <a:rPr kumimoji="0" lang="en-GB" b="1" i="0" u="none" strike="noStrike" kern="1200" cap="none" spc="0" normalizeH="0" baseline="0" noProof="0" dirty="0">
                <a:ln>
                  <a:noFill/>
                </a:ln>
                <a:solidFill>
                  <a:srgbClr val="FF0000"/>
                </a:solidFill>
                <a:effectLst/>
                <a:uLnTx/>
                <a:uFillTx/>
                <a:latin typeface="Ubuntu"/>
                <a:ea typeface="+mn-ea"/>
                <a:cs typeface="Ubuntu"/>
              </a:rPr>
              <a:t>IS</a:t>
            </a:r>
            <a:r>
              <a:rPr kumimoji="0" lang="en-GB" b="0" i="0" u="none" strike="noStrike" kern="1200" cap="none" spc="0" normalizeH="0" baseline="0" noProof="0" dirty="0">
                <a:ln>
                  <a:noFill/>
                </a:ln>
                <a:solidFill>
                  <a:srgbClr val="FF0000"/>
                </a:solidFill>
                <a:effectLst/>
                <a:uLnTx/>
                <a:uFillTx/>
                <a:latin typeface="Ubuntu"/>
                <a:ea typeface="+mn-ea"/>
                <a:cs typeface="Ubuntu"/>
              </a:rPr>
              <a:t> the same as file in workspace</a:t>
            </a:r>
          </a:p>
        </p:txBody>
      </p:sp>
      <p:cxnSp>
        <p:nvCxnSpPr>
          <p:cNvPr id="59" name="Straight Arrow Connector 58">
            <a:extLst>
              <a:ext uri="{FF2B5EF4-FFF2-40B4-BE49-F238E27FC236}">
                <a16:creationId xmlns:a16="http://schemas.microsoft.com/office/drawing/2014/main" id="{878E51BA-F4E7-43F7-A85F-272B6310C346}"/>
              </a:ext>
            </a:extLst>
          </p:cNvPr>
          <p:cNvCxnSpPr/>
          <p:nvPr/>
        </p:nvCxnSpPr>
        <p:spPr>
          <a:xfrm flipV="1">
            <a:off x="6962326" y="4140578"/>
            <a:ext cx="0" cy="440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object 77">
            <a:extLst>
              <a:ext uri="{FF2B5EF4-FFF2-40B4-BE49-F238E27FC236}">
                <a16:creationId xmlns:a16="http://schemas.microsoft.com/office/drawing/2014/main" id="{3111F0A1-1888-4CEC-9A5E-33A1A00BF803}"/>
              </a:ext>
            </a:extLst>
          </p:cNvPr>
          <p:cNvSpPr txBox="1"/>
          <p:nvPr/>
        </p:nvSpPr>
        <p:spPr>
          <a:xfrm>
            <a:off x="6951788" y="4609904"/>
            <a:ext cx="1903154" cy="139781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b="0" i="0" u="none" strike="noStrike" kern="1200" cap="none" spc="0" normalizeH="0" baseline="0" noProof="0" dirty="0">
                <a:ln>
                  <a:noFill/>
                </a:ln>
                <a:solidFill>
                  <a:srgbClr val="FF0000"/>
                </a:solidFill>
                <a:effectLst/>
                <a:uLnTx/>
                <a:uFillTx/>
                <a:latin typeface="Ubuntu"/>
                <a:ea typeface="+mn-ea"/>
                <a:cs typeface="Ubuntu"/>
              </a:rPr>
              <a:t>Latest snapshot </a:t>
            </a:r>
            <a:r>
              <a:rPr kumimoji="0" lang="en-GB" b="1" i="0" u="none" strike="noStrike" kern="1200" cap="none" spc="0" normalizeH="0" baseline="0" noProof="0" dirty="0">
                <a:ln>
                  <a:noFill/>
                </a:ln>
                <a:solidFill>
                  <a:srgbClr val="FF0000"/>
                </a:solidFill>
                <a:effectLst/>
                <a:uLnTx/>
                <a:uFillTx/>
                <a:latin typeface="Ubuntu"/>
                <a:ea typeface="+mn-ea"/>
                <a:cs typeface="Ubuntu"/>
              </a:rPr>
              <a:t>IS NOT </a:t>
            </a:r>
            <a:r>
              <a:rPr kumimoji="0" lang="en-GB" b="0" i="0" u="none" strike="noStrike" kern="1200" cap="none" spc="0" normalizeH="0" baseline="0" noProof="0" dirty="0">
                <a:ln>
                  <a:noFill/>
                </a:ln>
                <a:solidFill>
                  <a:srgbClr val="FF0000"/>
                </a:solidFill>
                <a:effectLst/>
                <a:uLnTx/>
                <a:uFillTx/>
                <a:latin typeface="Ubuntu"/>
                <a:ea typeface="+mn-ea"/>
                <a:cs typeface="Ubuntu"/>
              </a:rPr>
              <a:t>the same as file in workspace, but new state of file  is not tracked yet</a:t>
            </a:r>
          </a:p>
        </p:txBody>
      </p:sp>
      <p:cxnSp>
        <p:nvCxnSpPr>
          <p:cNvPr id="61" name="Straight Arrow Connector 60">
            <a:extLst>
              <a:ext uri="{FF2B5EF4-FFF2-40B4-BE49-F238E27FC236}">
                <a16:creationId xmlns:a16="http://schemas.microsoft.com/office/drawing/2014/main" id="{25D6700C-A372-4947-B0C3-EFF9FB089AA0}"/>
              </a:ext>
            </a:extLst>
          </p:cNvPr>
          <p:cNvCxnSpPr/>
          <p:nvPr/>
        </p:nvCxnSpPr>
        <p:spPr>
          <a:xfrm flipV="1">
            <a:off x="8865480" y="4141790"/>
            <a:ext cx="0" cy="440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object 77">
            <a:extLst>
              <a:ext uri="{FF2B5EF4-FFF2-40B4-BE49-F238E27FC236}">
                <a16:creationId xmlns:a16="http://schemas.microsoft.com/office/drawing/2014/main" id="{A6A237DB-EAAF-4762-BD1A-E9106BFCE3ED}"/>
              </a:ext>
            </a:extLst>
          </p:cNvPr>
          <p:cNvSpPr txBox="1"/>
          <p:nvPr/>
        </p:nvSpPr>
        <p:spPr>
          <a:xfrm>
            <a:off x="8854942" y="4609904"/>
            <a:ext cx="2352486" cy="139781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b="0" i="0" u="none" strike="noStrike" kern="1200" cap="none" spc="0" normalizeH="0" baseline="0" noProof="0" dirty="0">
                <a:ln>
                  <a:noFill/>
                </a:ln>
                <a:solidFill>
                  <a:srgbClr val="FF0000"/>
                </a:solidFill>
                <a:effectLst/>
                <a:uLnTx/>
                <a:uFillTx/>
                <a:latin typeface="Ubuntu"/>
                <a:ea typeface="+mn-ea"/>
                <a:cs typeface="Ubuntu"/>
              </a:rPr>
              <a:t>Latest snapshot </a:t>
            </a:r>
            <a:r>
              <a:rPr kumimoji="0" lang="en-GB" b="1" i="0" u="none" strike="noStrike" kern="1200" cap="none" spc="0" normalizeH="0" baseline="0" noProof="0" dirty="0">
                <a:ln>
                  <a:noFill/>
                </a:ln>
                <a:solidFill>
                  <a:srgbClr val="FF0000"/>
                </a:solidFill>
                <a:effectLst/>
                <a:uLnTx/>
                <a:uFillTx/>
                <a:latin typeface="Ubuntu"/>
                <a:ea typeface="+mn-ea"/>
                <a:cs typeface="Ubuntu"/>
              </a:rPr>
              <a:t>IS NOT </a:t>
            </a:r>
            <a:r>
              <a:rPr kumimoji="0" lang="en-GB" b="0" i="0" u="none" strike="noStrike" kern="1200" cap="none" spc="0" normalizeH="0" baseline="0" noProof="0" dirty="0">
                <a:ln>
                  <a:noFill/>
                </a:ln>
                <a:solidFill>
                  <a:srgbClr val="FF0000"/>
                </a:solidFill>
                <a:effectLst/>
                <a:uLnTx/>
                <a:uFillTx/>
                <a:latin typeface="Ubuntu"/>
                <a:ea typeface="+mn-ea"/>
                <a:cs typeface="Ubuntu"/>
              </a:rPr>
              <a:t>the same as file in workspace, but new state of file is tracked but is not in history yet</a:t>
            </a:r>
          </a:p>
        </p:txBody>
      </p:sp>
      <p:sp>
        <p:nvSpPr>
          <p:cNvPr id="3" name="Slide Number Placeholder 2">
            <a:extLst>
              <a:ext uri="{FF2B5EF4-FFF2-40B4-BE49-F238E27FC236}">
                <a16:creationId xmlns:a16="http://schemas.microsoft.com/office/drawing/2014/main" id="{CBC0450B-30F2-452D-8CBE-0DF2CB15441F}"/>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10</a:t>
            </a:fld>
            <a:endParaRPr dirty="0"/>
          </a:p>
        </p:txBody>
      </p:sp>
    </p:spTree>
    <p:extLst>
      <p:ext uri="{BB962C8B-B14F-4D97-AF65-F5344CB8AC3E}">
        <p14:creationId xmlns:p14="http://schemas.microsoft.com/office/powerpoint/2010/main" val="334446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6" grpId="0" animBg="1"/>
      <p:bldP spid="48" grpId="0" animBg="1"/>
      <p:bldP spid="49"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GIT Commit (git commit –m “description”)</a:t>
            </a:r>
          </a:p>
        </p:txBody>
      </p:sp>
      <p:sp>
        <p:nvSpPr>
          <p:cNvPr id="32" name="Rectangle 31">
            <a:extLst>
              <a:ext uri="{FF2B5EF4-FFF2-40B4-BE49-F238E27FC236}">
                <a16:creationId xmlns:a16="http://schemas.microsoft.com/office/drawing/2014/main" id="{3A754B8C-77D0-461F-9DEC-802249FF8015}"/>
              </a:ext>
            </a:extLst>
          </p:cNvPr>
          <p:cNvSpPr/>
          <p:nvPr/>
        </p:nvSpPr>
        <p:spPr>
          <a:xfrm>
            <a:off x="531020" y="1556792"/>
            <a:ext cx="5997028" cy="1646605"/>
          </a:xfrm>
          <a:prstGeom prst="rect">
            <a:avLst/>
          </a:prstGeom>
        </p:spPr>
        <p:txBody>
          <a:bodyPr wrap="square">
            <a:spAutoFit/>
          </a:bodyPr>
          <a:lstStyle/>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Saves snapshot to project history and completes the change-tracking process (move to unchanged)</a:t>
            </a: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Anything staged will become part of Commit Snapshot</a:t>
            </a:r>
          </a:p>
          <a:p>
            <a:pPr marL="342900" lvl="0" indent="-342900" algn="just" defTabSz="1219170">
              <a:spcBef>
                <a:spcPts val="200"/>
              </a:spcBef>
              <a:buClr>
                <a:srgbClr val="92D050"/>
              </a:buClr>
              <a:buFont typeface="Wingdings" panose="05000000000000000000" pitchFamily="2" charset="2"/>
              <a:buChar cha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Commit will have assigned hash number of a change (yellow) and will be visible in the history</a:t>
            </a:r>
          </a:p>
          <a:p>
            <a:pPr lvl="0" algn="just" defTabSz="1219170">
              <a:spcBef>
                <a:spcPts val="200"/>
              </a:spcBef>
              <a:buClr>
                <a:srgbClr val="92D050"/>
              </a:buClr>
              <a:tabLst>
                <a:tab pos="768985" algn="l"/>
              </a:tabLst>
              <a:defRPr/>
            </a:pPr>
            <a:endParaRPr lang="en-GB" sz="1600" dirty="0">
              <a:solidFill>
                <a:schemeClr val="tx2"/>
              </a:solidFill>
              <a:latin typeface="Segoe UI" panose="020B0502040204020203"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4AC94D4D-D0F0-4772-8B7E-550CB7863843}"/>
              </a:ext>
            </a:extLst>
          </p:cNvPr>
          <p:cNvSpPr/>
          <p:nvPr/>
        </p:nvSpPr>
        <p:spPr>
          <a:xfrm>
            <a:off x="3431704" y="3501859"/>
            <a:ext cx="13681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Commit 1</a:t>
            </a:r>
          </a:p>
        </p:txBody>
      </p:sp>
      <p:sp>
        <p:nvSpPr>
          <p:cNvPr id="53" name="Rectangle 52">
            <a:extLst>
              <a:ext uri="{FF2B5EF4-FFF2-40B4-BE49-F238E27FC236}">
                <a16:creationId xmlns:a16="http://schemas.microsoft.com/office/drawing/2014/main" id="{0677D9FD-D1FA-4285-BEE9-93D872C436C3}"/>
              </a:ext>
            </a:extLst>
          </p:cNvPr>
          <p:cNvSpPr/>
          <p:nvPr/>
        </p:nvSpPr>
        <p:spPr>
          <a:xfrm>
            <a:off x="7860914" y="3501859"/>
            <a:ext cx="13681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Commit 2</a:t>
            </a:r>
          </a:p>
        </p:txBody>
      </p:sp>
      <p:cxnSp>
        <p:nvCxnSpPr>
          <p:cNvPr id="12" name="Straight Arrow Connector 11">
            <a:extLst>
              <a:ext uri="{FF2B5EF4-FFF2-40B4-BE49-F238E27FC236}">
                <a16:creationId xmlns:a16="http://schemas.microsoft.com/office/drawing/2014/main" id="{02A49102-D8B4-4347-AB84-0DB8595AF236}"/>
              </a:ext>
            </a:extLst>
          </p:cNvPr>
          <p:cNvCxnSpPr>
            <a:stCxn id="3" idx="3"/>
            <a:endCxn id="53" idx="1"/>
          </p:cNvCxnSpPr>
          <p:nvPr/>
        </p:nvCxnSpPr>
        <p:spPr>
          <a:xfrm>
            <a:off x="4799856" y="3717883"/>
            <a:ext cx="3061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0543F2F-DDDC-4C27-B0A0-9D97740BA141}"/>
              </a:ext>
            </a:extLst>
          </p:cNvPr>
          <p:cNvPicPr>
            <a:picLocks noChangeAspect="1"/>
          </p:cNvPicPr>
          <p:nvPr/>
        </p:nvPicPr>
        <p:blipFill>
          <a:blip r:embed="rId3"/>
          <a:stretch>
            <a:fillRect/>
          </a:stretch>
        </p:blipFill>
        <p:spPr>
          <a:xfrm>
            <a:off x="275652" y="4233117"/>
            <a:ext cx="2552700" cy="790575"/>
          </a:xfrm>
          <a:prstGeom prst="rect">
            <a:avLst/>
          </a:prstGeom>
        </p:spPr>
      </p:pic>
      <p:pic>
        <p:nvPicPr>
          <p:cNvPr id="72" name="Picture 71">
            <a:extLst>
              <a:ext uri="{FF2B5EF4-FFF2-40B4-BE49-F238E27FC236}">
                <a16:creationId xmlns:a16="http://schemas.microsoft.com/office/drawing/2014/main" id="{D609ED5D-F9CB-4C6D-A6DA-9EE27492ABFD}"/>
              </a:ext>
            </a:extLst>
          </p:cNvPr>
          <p:cNvPicPr>
            <a:picLocks noChangeAspect="1"/>
          </p:cNvPicPr>
          <p:nvPr/>
        </p:nvPicPr>
        <p:blipFill rotWithShape="1">
          <a:blip r:embed="rId3"/>
          <a:srcRect r="71791"/>
          <a:stretch/>
        </p:blipFill>
        <p:spPr>
          <a:xfrm>
            <a:off x="3755740" y="4233037"/>
            <a:ext cx="720080" cy="790575"/>
          </a:xfrm>
          <a:prstGeom prst="rect">
            <a:avLst/>
          </a:prstGeom>
        </p:spPr>
      </p:pic>
      <p:pic>
        <p:nvPicPr>
          <p:cNvPr id="73" name="Picture 72">
            <a:extLst>
              <a:ext uri="{FF2B5EF4-FFF2-40B4-BE49-F238E27FC236}">
                <a16:creationId xmlns:a16="http://schemas.microsoft.com/office/drawing/2014/main" id="{392B0CBE-AD2B-4E62-A13C-8F68A414A7F8}"/>
              </a:ext>
            </a:extLst>
          </p:cNvPr>
          <p:cNvPicPr>
            <a:picLocks noChangeAspect="1"/>
          </p:cNvPicPr>
          <p:nvPr/>
        </p:nvPicPr>
        <p:blipFill rotWithShape="1">
          <a:blip r:embed="rId3"/>
          <a:srcRect r="71791"/>
          <a:stretch/>
        </p:blipFill>
        <p:spPr>
          <a:xfrm>
            <a:off x="8220954" y="4218889"/>
            <a:ext cx="720080" cy="790575"/>
          </a:xfrm>
          <a:prstGeom prst="rect">
            <a:avLst/>
          </a:prstGeom>
        </p:spPr>
      </p:pic>
      <p:pic>
        <p:nvPicPr>
          <p:cNvPr id="77" name="Picture 76">
            <a:extLst>
              <a:ext uri="{FF2B5EF4-FFF2-40B4-BE49-F238E27FC236}">
                <a16:creationId xmlns:a16="http://schemas.microsoft.com/office/drawing/2014/main" id="{5AF255EF-B4EE-40D3-813A-D03F7200D57C}"/>
              </a:ext>
            </a:extLst>
          </p:cNvPr>
          <p:cNvPicPr>
            <a:picLocks noChangeAspect="1"/>
          </p:cNvPicPr>
          <p:nvPr/>
        </p:nvPicPr>
        <p:blipFill rotWithShape="1">
          <a:blip r:embed="rId4"/>
          <a:srcRect/>
          <a:stretch/>
        </p:blipFill>
        <p:spPr>
          <a:xfrm>
            <a:off x="4115780" y="4731165"/>
            <a:ext cx="1672651" cy="892987"/>
          </a:xfrm>
          <a:prstGeom prst="rect">
            <a:avLst/>
          </a:prstGeom>
          <a:ln>
            <a:solidFill>
              <a:schemeClr val="tx1"/>
            </a:solidFill>
          </a:ln>
        </p:spPr>
      </p:pic>
      <p:pic>
        <p:nvPicPr>
          <p:cNvPr id="83" name="Picture 82">
            <a:extLst>
              <a:ext uri="{FF2B5EF4-FFF2-40B4-BE49-F238E27FC236}">
                <a16:creationId xmlns:a16="http://schemas.microsoft.com/office/drawing/2014/main" id="{C4C8DE0C-588F-4D99-B234-56A1B2B93E48}"/>
              </a:ext>
            </a:extLst>
          </p:cNvPr>
          <p:cNvPicPr>
            <a:picLocks noChangeAspect="1"/>
          </p:cNvPicPr>
          <p:nvPr/>
        </p:nvPicPr>
        <p:blipFill>
          <a:blip r:embed="rId5"/>
          <a:stretch>
            <a:fillRect/>
          </a:stretch>
        </p:blipFill>
        <p:spPr>
          <a:xfrm>
            <a:off x="8583609" y="4731164"/>
            <a:ext cx="1579225" cy="892988"/>
          </a:xfrm>
          <a:prstGeom prst="rect">
            <a:avLst/>
          </a:prstGeom>
          <a:ln>
            <a:solidFill>
              <a:schemeClr val="tx1"/>
            </a:solidFill>
          </a:ln>
        </p:spPr>
      </p:pic>
      <p:cxnSp>
        <p:nvCxnSpPr>
          <p:cNvPr id="85" name="Straight Arrow Connector 84">
            <a:extLst>
              <a:ext uri="{FF2B5EF4-FFF2-40B4-BE49-F238E27FC236}">
                <a16:creationId xmlns:a16="http://schemas.microsoft.com/office/drawing/2014/main" id="{6AD4B0D0-4DA9-4B61-8515-DE9BE3885CF0}"/>
              </a:ext>
            </a:extLst>
          </p:cNvPr>
          <p:cNvCxnSpPr>
            <a:stCxn id="16" idx="3"/>
            <a:endCxn id="72" idx="1"/>
          </p:cNvCxnSpPr>
          <p:nvPr/>
        </p:nvCxnSpPr>
        <p:spPr>
          <a:xfrm flipV="1">
            <a:off x="2828352" y="4628325"/>
            <a:ext cx="927388" cy="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CE3C1B0-F55C-484B-A350-681BA81EA529}"/>
              </a:ext>
            </a:extLst>
          </p:cNvPr>
          <p:cNvCxnSpPr>
            <a:cxnSpLocks/>
            <a:stCxn id="72" idx="0"/>
            <a:endCxn id="3" idx="2"/>
          </p:cNvCxnSpPr>
          <p:nvPr/>
        </p:nvCxnSpPr>
        <p:spPr>
          <a:xfrm flipV="1">
            <a:off x="4115780" y="3933907"/>
            <a:ext cx="0" cy="299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64E33B0-3263-46E9-8DA2-AFA2897A6389}"/>
              </a:ext>
            </a:extLst>
          </p:cNvPr>
          <p:cNvCxnSpPr>
            <a:cxnSpLocks/>
          </p:cNvCxnSpPr>
          <p:nvPr/>
        </p:nvCxnSpPr>
        <p:spPr>
          <a:xfrm flipV="1">
            <a:off x="8541665" y="3933907"/>
            <a:ext cx="0" cy="299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675E776B-DD99-406D-A7A8-216A96AE7252}"/>
              </a:ext>
            </a:extLst>
          </p:cNvPr>
          <p:cNvPicPr>
            <a:picLocks noChangeAspect="1"/>
          </p:cNvPicPr>
          <p:nvPr/>
        </p:nvPicPr>
        <p:blipFill>
          <a:blip r:embed="rId6"/>
          <a:stretch>
            <a:fillRect/>
          </a:stretch>
        </p:blipFill>
        <p:spPr>
          <a:xfrm>
            <a:off x="8040216" y="2982616"/>
            <a:ext cx="3793803" cy="599852"/>
          </a:xfrm>
          <a:prstGeom prst="rect">
            <a:avLst/>
          </a:prstGeom>
        </p:spPr>
      </p:pic>
      <p:pic>
        <p:nvPicPr>
          <p:cNvPr id="93" name="Picture 92">
            <a:extLst>
              <a:ext uri="{FF2B5EF4-FFF2-40B4-BE49-F238E27FC236}">
                <a16:creationId xmlns:a16="http://schemas.microsoft.com/office/drawing/2014/main" id="{E15EE466-1621-426E-95B0-984652C15BDD}"/>
              </a:ext>
            </a:extLst>
          </p:cNvPr>
          <p:cNvPicPr>
            <a:picLocks noChangeAspect="1"/>
          </p:cNvPicPr>
          <p:nvPr/>
        </p:nvPicPr>
        <p:blipFill>
          <a:blip r:embed="rId7"/>
          <a:stretch>
            <a:fillRect/>
          </a:stretch>
        </p:blipFill>
        <p:spPr>
          <a:xfrm>
            <a:off x="3619571" y="2960388"/>
            <a:ext cx="3272780" cy="641123"/>
          </a:xfrm>
          <a:prstGeom prst="rect">
            <a:avLst/>
          </a:prstGeom>
        </p:spPr>
      </p:pic>
      <p:pic>
        <p:nvPicPr>
          <p:cNvPr id="96" name="Picture 95">
            <a:extLst>
              <a:ext uri="{FF2B5EF4-FFF2-40B4-BE49-F238E27FC236}">
                <a16:creationId xmlns:a16="http://schemas.microsoft.com/office/drawing/2014/main" id="{8E372B8A-1920-42F7-B282-80AB2FF9AA3A}"/>
              </a:ext>
            </a:extLst>
          </p:cNvPr>
          <p:cNvPicPr>
            <a:picLocks noChangeAspect="1"/>
          </p:cNvPicPr>
          <p:nvPr/>
        </p:nvPicPr>
        <p:blipFill rotWithShape="1">
          <a:blip r:embed="rId8"/>
          <a:srcRect r="8277" b="16862"/>
          <a:stretch/>
        </p:blipFill>
        <p:spPr>
          <a:xfrm>
            <a:off x="603048" y="4731165"/>
            <a:ext cx="1672652" cy="892987"/>
          </a:xfrm>
          <a:prstGeom prst="rect">
            <a:avLst/>
          </a:prstGeom>
          <a:ln>
            <a:solidFill>
              <a:schemeClr val="tx1"/>
            </a:solidFill>
          </a:ln>
        </p:spPr>
      </p:pic>
      <p:sp>
        <p:nvSpPr>
          <p:cNvPr id="2" name="Slide Number Placeholder 1">
            <a:extLst>
              <a:ext uri="{FF2B5EF4-FFF2-40B4-BE49-F238E27FC236}">
                <a16:creationId xmlns:a16="http://schemas.microsoft.com/office/drawing/2014/main" id="{E9A515FD-602D-42A3-A2DB-32F1D4C76067}"/>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11</a:t>
            </a:fld>
            <a:endParaRPr dirty="0"/>
          </a:p>
        </p:txBody>
      </p:sp>
    </p:spTree>
    <p:extLst>
      <p:ext uri="{BB962C8B-B14F-4D97-AF65-F5344CB8AC3E}">
        <p14:creationId xmlns:p14="http://schemas.microsoft.com/office/powerpoint/2010/main" val="327615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20503" y="387042"/>
            <a:ext cx="5544615" cy="4031873"/>
          </a:xfrm>
        </p:spPr>
        <p:txBody>
          <a:bodyPr/>
          <a:lstStyle/>
          <a:p>
            <a:pPr marL="285750" indent="-285750">
              <a:buFont typeface="Arial" panose="020B0604020202020204" pitchFamily="34" charset="0"/>
              <a:buChar char="•"/>
            </a:pPr>
            <a:r>
              <a:rPr lang="en-GB" sz="2400" b="1" dirty="0">
                <a:latin typeface="Calibri (Body)"/>
              </a:rPr>
              <a:t>Starting with Git</a:t>
            </a:r>
          </a:p>
          <a:p>
            <a:pPr marL="742950" lvl="1" indent="-285750">
              <a:buFont typeface="Arial" panose="020B0604020202020204" pitchFamily="34" charset="0"/>
              <a:buChar char="•"/>
            </a:pPr>
            <a:r>
              <a:rPr lang="en-GB" sz="2400" b="1" dirty="0">
                <a:latin typeface="Calibri (Body)"/>
              </a:rPr>
              <a:t>Understanding Git</a:t>
            </a:r>
          </a:p>
          <a:p>
            <a:pPr marL="742950" lvl="1" indent="-285750">
              <a:buFont typeface="Arial" panose="020B0604020202020204" pitchFamily="34" charset="0"/>
              <a:buChar char="•"/>
            </a:pPr>
            <a:r>
              <a:rPr lang="en-GB" sz="2400" b="1" dirty="0">
                <a:latin typeface="Calibri (Body)"/>
              </a:rPr>
              <a:t>Tracking Changes</a:t>
            </a:r>
          </a:p>
          <a:p>
            <a:pPr marL="742950" lvl="1" indent="-285750">
              <a:buFont typeface="Arial" panose="020B0604020202020204" pitchFamily="34" charset="0"/>
              <a:buChar char="•"/>
            </a:pPr>
            <a:r>
              <a:rPr lang="en-GB" sz="2400" b="1" dirty="0">
                <a:latin typeface="Calibri (Body)"/>
              </a:rPr>
              <a:t>Basic Operations</a:t>
            </a:r>
          </a:p>
          <a:p>
            <a:pPr marL="285750" indent="-285750">
              <a:buFont typeface="Arial" panose="020B0604020202020204" pitchFamily="34" charset="0"/>
              <a:buChar char="•"/>
            </a:pPr>
            <a:r>
              <a:rPr lang="en-GB" sz="2400" b="1" dirty="0">
                <a:solidFill>
                  <a:schemeClr val="tx1"/>
                </a:solidFill>
                <a:latin typeface="Calibri (Body)"/>
              </a:rPr>
              <a:t>Using Git Collaboratively</a:t>
            </a:r>
          </a:p>
          <a:p>
            <a:pPr marL="742950" lvl="1" indent="-285750"/>
            <a:r>
              <a:rPr lang="en-GB" sz="2400" b="1" dirty="0">
                <a:solidFill>
                  <a:schemeClr val="tx1"/>
                </a:solidFill>
                <a:latin typeface="Calibri (Body)"/>
              </a:rPr>
              <a:t>Pulling (Keeping Up-to-date)</a:t>
            </a:r>
          </a:p>
          <a:p>
            <a:pPr marL="742950" lvl="1" indent="-285750">
              <a:buFont typeface="Arial" panose="020B0604020202020204" pitchFamily="34" charset="0"/>
              <a:buChar char="•"/>
            </a:pPr>
            <a:r>
              <a:rPr lang="en-GB" sz="2400" b="1" dirty="0">
                <a:solidFill>
                  <a:schemeClr val="tx1"/>
                </a:solidFill>
                <a:latin typeface="Calibri (Body)"/>
              </a:rPr>
              <a:t>Pushing (Keeping Up-to-date)</a:t>
            </a:r>
          </a:p>
          <a:p>
            <a:pPr marL="742950" lvl="1" indent="-285750">
              <a:buFont typeface="Arial" panose="020B0604020202020204" pitchFamily="34" charset="0"/>
              <a:buChar char="•"/>
            </a:pPr>
            <a:r>
              <a:rPr lang="en-GB" sz="2400" b="1" dirty="0">
                <a:solidFill>
                  <a:schemeClr val="tx1"/>
                </a:solidFill>
                <a:latin typeface="Calibri (Body)"/>
              </a:rPr>
              <a:t>Fetch</a:t>
            </a:r>
          </a:p>
          <a:p>
            <a:pPr marL="742950" lvl="1" indent="-285750">
              <a:buFont typeface="Arial" panose="020B0604020202020204" pitchFamily="34" charset="0"/>
              <a:buChar char="•"/>
            </a:pPr>
            <a:r>
              <a:rPr lang="en-GB" sz="2400" b="1" dirty="0">
                <a:solidFill>
                  <a:schemeClr val="tx1"/>
                </a:solidFill>
                <a:latin typeface="Calibri (Body)"/>
              </a:rPr>
              <a:t>Pull Requests</a:t>
            </a:r>
          </a:p>
          <a:p>
            <a:pPr marL="285750" indent="-285750"/>
            <a:r>
              <a:rPr lang="en-GB" sz="2400" b="1" dirty="0">
                <a:latin typeface="Calibri (Body)"/>
              </a:rPr>
              <a:t>Branching</a:t>
            </a:r>
          </a:p>
          <a:p>
            <a:pPr marL="285750" indent="-285750">
              <a:buFont typeface="Arial" panose="020B0604020202020204" pitchFamily="34" charset="0"/>
              <a:buChar char="•"/>
            </a:pPr>
            <a:r>
              <a:rPr lang="en-GB" sz="2400" b="1" dirty="0">
                <a:latin typeface="Calibri (Body)"/>
              </a:rPr>
              <a:t>Best Practices</a:t>
            </a:r>
          </a:p>
          <a:p>
            <a:pPr marL="285750" indent="-285750">
              <a:buFont typeface="Arial" panose="020B0604020202020204" pitchFamily="34" charset="0"/>
              <a:buChar char="•"/>
            </a:pPr>
            <a:r>
              <a:rPr lang="en-GB" sz="2400" b="1" dirty="0">
                <a:latin typeface="Calibri (Body)"/>
              </a:rPr>
              <a:t>Questions?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104545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Starting with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Using Git Collaboratively – Pull</a:t>
            </a:r>
          </a:p>
        </p:txBody>
      </p:sp>
      <p:sp>
        <p:nvSpPr>
          <p:cNvPr id="50" name="Rectangle 49">
            <a:extLst>
              <a:ext uri="{FF2B5EF4-FFF2-40B4-BE49-F238E27FC236}">
                <a16:creationId xmlns:a16="http://schemas.microsoft.com/office/drawing/2014/main" id="{DD175811-9E70-4666-AE81-F491B41A6ECF}"/>
              </a:ext>
            </a:extLst>
          </p:cNvPr>
          <p:cNvSpPr/>
          <p:nvPr/>
        </p:nvSpPr>
        <p:spPr>
          <a:xfrm>
            <a:off x="4742991" y="1673067"/>
            <a:ext cx="2119133" cy="119571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TextBox 67">
            <a:extLst>
              <a:ext uri="{FF2B5EF4-FFF2-40B4-BE49-F238E27FC236}">
                <a16:creationId xmlns:a16="http://schemas.microsoft.com/office/drawing/2014/main" id="{168B8DF0-CADD-4558-B510-F3EF7FFAE04C}"/>
              </a:ext>
            </a:extLst>
          </p:cNvPr>
          <p:cNvSpPr txBox="1"/>
          <p:nvPr/>
        </p:nvSpPr>
        <p:spPr>
          <a:xfrm>
            <a:off x="4702431" y="1617165"/>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Server/DevOps</a:t>
            </a:r>
          </a:p>
        </p:txBody>
      </p:sp>
      <p:sp>
        <p:nvSpPr>
          <p:cNvPr id="70" name="Rectangle 69">
            <a:extLst>
              <a:ext uri="{FF2B5EF4-FFF2-40B4-BE49-F238E27FC236}">
                <a16:creationId xmlns:a16="http://schemas.microsoft.com/office/drawing/2014/main" id="{1E9A69A4-DBDF-4ECD-8D93-A45C57F8078B}"/>
              </a:ext>
            </a:extLst>
          </p:cNvPr>
          <p:cNvSpPr/>
          <p:nvPr/>
        </p:nvSpPr>
        <p:spPr>
          <a:xfrm>
            <a:off x="2095637" y="3539750"/>
            <a:ext cx="1810828"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      Local Repo 1</a:t>
            </a:r>
          </a:p>
        </p:txBody>
      </p:sp>
      <p:pic>
        <p:nvPicPr>
          <p:cNvPr id="71" name="Picture 2" descr="Git | Jenkins plugin">
            <a:extLst>
              <a:ext uri="{FF2B5EF4-FFF2-40B4-BE49-F238E27FC236}">
                <a16:creationId xmlns:a16="http://schemas.microsoft.com/office/drawing/2014/main" id="{559AAC32-B47D-4A3E-A8E6-AB3388C21A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2166562" y="3645160"/>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26E6E41D-0252-4080-AE64-0A405195A77F}"/>
              </a:ext>
            </a:extLst>
          </p:cNvPr>
          <p:cNvSpPr/>
          <p:nvPr/>
        </p:nvSpPr>
        <p:spPr>
          <a:xfrm>
            <a:off x="2095637" y="4719026"/>
            <a:ext cx="1810828"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Workspace</a:t>
            </a:r>
          </a:p>
        </p:txBody>
      </p:sp>
      <p:grpSp>
        <p:nvGrpSpPr>
          <p:cNvPr id="73" name="Group 72">
            <a:extLst>
              <a:ext uri="{FF2B5EF4-FFF2-40B4-BE49-F238E27FC236}">
                <a16:creationId xmlns:a16="http://schemas.microsoft.com/office/drawing/2014/main" id="{2266C183-F8C6-4742-A067-57AAEFED7225}"/>
              </a:ext>
            </a:extLst>
          </p:cNvPr>
          <p:cNvGrpSpPr/>
          <p:nvPr/>
        </p:nvGrpSpPr>
        <p:grpSpPr>
          <a:xfrm>
            <a:off x="2882131" y="4162671"/>
            <a:ext cx="216024" cy="400551"/>
            <a:chOff x="2783632" y="3645024"/>
            <a:chExt cx="216024" cy="1008112"/>
          </a:xfrm>
        </p:grpSpPr>
        <p:cxnSp>
          <p:nvCxnSpPr>
            <p:cNvPr id="74" name="Straight Arrow Connector 73">
              <a:extLst>
                <a:ext uri="{FF2B5EF4-FFF2-40B4-BE49-F238E27FC236}">
                  <a16:creationId xmlns:a16="http://schemas.microsoft.com/office/drawing/2014/main" id="{E06BFE24-1D0F-4B20-AF29-87D2A252722B}"/>
                </a:ext>
              </a:extLst>
            </p:cNvPr>
            <p:cNvCxnSpPr/>
            <p:nvPr/>
          </p:nvCxnSpPr>
          <p:spPr>
            <a:xfrm>
              <a:off x="2783632"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ABAC372-6028-4738-AF7B-AC0B9328CFF0}"/>
                </a:ext>
              </a:extLst>
            </p:cNvPr>
            <p:cNvCxnSpPr>
              <a:cxnSpLocks/>
            </p:cNvCxnSpPr>
            <p:nvPr/>
          </p:nvCxnSpPr>
          <p:spPr>
            <a:xfrm flipV="1">
              <a:off x="2999656"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54B568C5-0EDB-48B4-A551-3EC64931B7DE}"/>
              </a:ext>
            </a:extLst>
          </p:cNvPr>
          <p:cNvSpPr/>
          <p:nvPr/>
        </p:nvSpPr>
        <p:spPr>
          <a:xfrm>
            <a:off x="1930577" y="3118508"/>
            <a:ext cx="2119133" cy="225470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Box 76">
            <a:extLst>
              <a:ext uri="{FF2B5EF4-FFF2-40B4-BE49-F238E27FC236}">
                <a16:creationId xmlns:a16="http://schemas.microsoft.com/office/drawing/2014/main" id="{696F4B0D-1306-413B-9D05-D95F09C7CA6E}"/>
              </a:ext>
            </a:extLst>
          </p:cNvPr>
          <p:cNvSpPr txBox="1"/>
          <p:nvPr/>
        </p:nvSpPr>
        <p:spPr>
          <a:xfrm>
            <a:off x="1930726" y="3126338"/>
            <a:ext cx="21189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Local Machine 1</a:t>
            </a:r>
          </a:p>
        </p:txBody>
      </p:sp>
      <p:sp>
        <p:nvSpPr>
          <p:cNvPr id="89" name="Rectangle 88">
            <a:extLst>
              <a:ext uri="{FF2B5EF4-FFF2-40B4-BE49-F238E27FC236}">
                <a16:creationId xmlns:a16="http://schemas.microsoft.com/office/drawing/2014/main" id="{8110D908-78C6-483B-9D7A-8CE1F6FA3B8D}"/>
              </a:ext>
            </a:extLst>
          </p:cNvPr>
          <p:cNvSpPr/>
          <p:nvPr/>
        </p:nvSpPr>
        <p:spPr>
          <a:xfrm>
            <a:off x="4905746" y="2148037"/>
            <a:ext cx="1810828" cy="6193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Remote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Repo</a:t>
            </a:r>
          </a:p>
        </p:txBody>
      </p:sp>
      <p:pic>
        <p:nvPicPr>
          <p:cNvPr id="90" name="Picture 2" descr="Git | Jenkins plugin">
            <a:extLst>
              <a:ext uri="{FF2B5EF4-FFF2-40B4-BE49-F238E27FC236}">
                <a16:creationId xmlns:a16="http://schemas.microsoft.com/office/drawing/2014/main" id="{6CA1C60C-3ED2-4392-AC92-8FCF7CC7FF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4977754" y="2337358"/>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94" name="object 77">
            <a:extLst>
              <a:ext uri="{FF2B5EF4-FFF2-40B4-BE49-F238E27FC236}">
                <a16:creationId xmlns:a16="http://schemas.microsoft.com/office/drawing/2014/main" id="{DE8D31C5-EC1B-44EC-85E1-B8163D7C46F2}"/>
              </a:ext>
            </a:extLst>
          </p:cNvPr>
          <p:cNvSpPr txBox="1"/>
          <p:nvPr/>
        </p:nvSpPr>
        <p:spPr>
          <a:xfrm>
            <a:off x="3138867" y="4233423"/>
            <a:ext cx="767598"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Commits</a:t>
            </a:r>
          </a:p>
        </p:txBody>
      </p:sp>
      <p:pic>
        <p:nvPicPr>
          <p:cNvPr id="98" name="Picture 2">
            <a:extLst>
              <a:ext uri="{FF2B5EF4-FFF2-40B4-BE49-F238E27FC236}">
                <a16:creationId xmlns:a16="http://schemas.microsoft.com/office/drawing/2014/main" id="{542472DA-B291-467E-9E01-2444D229C3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7679" y="5413491"/>
            <a:ext cx="710131" cy="710131"/>
          </a:xfrm>
          <a:prstGeom prst="rect">
            <a:avLst/>
          </a:prstGeom>
          <a:noFill/>
          <a:extLst>
            <a:ext uri="{909E8E84-426E-40DD-AFC4-6F175D3DCCD1}">
              <a14:hiddenFill xmlns:a14="http://schemas.microsoft.com/office/drawing/2010/main">
                <a:solidFill>
                  <a:srgbClr val="FFFFFF"/>
                </a:solidFill>
              </a14:hiddenFill>
            </a:ext>
          </a:extLst>
        </p:spPr>
      </p:pic>
      <p:sp>
        <p:nvSpPr>
          <p:cNvPr id="99" name="object 77">
            <a:extLst>
              <a:ext uri="{FF2B5EF4-FFF2-40B4-BE49-F238E27FC236}">
                <a16:creationId xmlns:a16="http://schemas.microsoft.com/office/drawing/2014/main" id="{352DBCA1-C5A7-43FD-BC9D-F209F8C02392}"/>
              </a:ext>
            </a:extLst>
          </p:cNvPr>
          <p:cNvSpPr txBox="1"/>
          <p:nvPr/>
        </p:nvSpPr>
        <p:spPr>
          <a:xfrm>
            <a:off x="2594497" y="5640493"/>
            <a:ext cx="1672289"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Developer 1</a:t>
            </a:r>
            <a:endParaRPr kumimoji="0" lang="en-GB" sz="2400" b="0" i="0" u="none" strike="noStrike" kern="1200" cap="none" spc="0" normalizeH="0" baseline="0" noProof="0" dirty="0">
              <a:ln>
                <a:noFill/>
              </a:ln>
              <a:solidFill>
                <a:srgbClr val="1F497D"/>
              </a:solidFill>
              <a:effectLst/>
              <a:uLnTx/>
              <a:uFillTx/>
              <a:latin typeface="canada-type-gibson"/>
              <a:ea typeface="+mn-ea"/>
              <a:cs typeface="+mn-cs"/>
            </a:endParaRPr>
          </a:p>
        </p:txBody>
      </p:sp>
      <p:pic>
        <p:nvPicPr>
          <p:cNvPr id="64" name="Picture 63">
            <a:extLst>
              <a:ext uri="{FF2B5EF4-FFF2-40B4-BE49-F238E27FC236}">
                <a16:creationId xmlns:a16="http://schemas.microsoft.com/office/drawing/2014/main" id="{53819C73-53FB-4085-B18C-C3DD5461257D}"/>
              </a:ext>
            </a:extLst>
          </p:cNvPr>
          <p:cNvPicPr>
            <a:picLocks noChangeAspect="1"/>
          </p:cNvPicPr>
          <p:nvPr/>
        </p:nvPicPr>
        <p:blipFill>
          <a:blip r:embed="rId5"/>
          <a:stretch>
            <a:fillRect/>
          </a:stretch>
        </p:blipFill>
        <p:spPr>
          <a:xfrm>
            <a:off x="1575353" y="2838503"/>
            <a:ext cx="522990" cy="433970"/>
          </a:xfrm>
          <a:prstGeom prst="rect">
            <a:avLst/>
          </a:prstGeom>
        </p:spPr>
      </p:pic>
      <p:pic>
        <p:nvPicPr>
          <p:cNvPr id="67" name="Picture 66">
            <a:extLst>
              <a:ext uri="{FF2B5EF4-FFF2-40B4-BE49-F238E27FC236}">
                <a16:creationId xmlns:a16="http://schemas.microsoft.com/office/drawing/2014/main" id="{F8C05BC9-953E-4376-8338-B38A76BFE1C9}"/>
              </a:ext>
            </a:extLst>
          </p:cNvPr>
          <p:cNvPicPr>
            <a:picLocks noChangeAspect="1"/>
          </p:cNvPicPr>
          <p:nvPr/>
        </p:nvPicPr>
        <p:blipFill>
          <a:blip r:embed="rId6"/>
          <a:stretch>
            <a:fillRect/>
          </a:stretch>
        </p:blipFill>
        <p:spPr>
          <a:xfrm>
            <a:off x="6369463" y="1691979"/>
            <a:ext cx="464643" cy="375288"/>
          </a:xfrm>
          <a:prstGeom prst="rect">
            <a:avLst/>
          </a:prstGeom>
        </p:spPr>
      </p:pic>
      <p:sp>
        <p:nvSpPr>
          <p:cNvPr id="45" name="object 77">
            <a:extLst>
              <a:ext uri="{FF2B5EF4-FFF2-40B4-BE49-F238E27FC236}">
                <a16:creationId xmlns:a16="http://schemas.microsoft.com/office/drawing/2014/main" id="{D59C777A-8E91-4B54-B545-32B3CAEB3616}"/>
              </a:ext>
            </a:extLst>
          </p:cNvPr>
          <p:cNvSpPr txBox="1"/>
          <p:nvPr/>
        </p:nvSpPr>
        <p:spPr>
          <a:xfrm rot="19825280">
            <a:off x="3794297" y="2098098"/>
            <a:ext cx="1019230"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Pull</a:t>
            </a:r>
          </a:p>
        </p:txBody>
      </p:sp>
      <p:sp>
        <p:nvSpPr>
          <p:cNvPr id="47" name="Rectangle 46">
            <a:extLst>
              <a:ext uri="{FF2B5EF4-FFF2-40B4-BE49-F238E27FC236}">
                <a16:creationId xmlns:a16="http://schemas.microsoft.com/office/drawing/2014/main" id="{C5E45AC6-6F3E-4249-AA94-25C0C5E5410C}"/>
              </a:ext>
            </a:extLst>
          </p:cNvPr>
          <p:cNvSpPr/>
          <p:nvPr/>
        </p:nvSpPr>
        <p:spPr>
          <a:xfrm>
            <a:off x="7032104" y="2921621"/>
            <a:ext cx="4968552" cy="1544334"/>
          </a:xfrm>
          <a:prstGeom prst="rect">
            <a:avLst/>
          </a:prstGeom>
        </p:spPr>
        <p:txBody>
          <a:bodyPr wrap="square">
            <a:spAutoFit/>
          </a:bodyPr>
          <a:lstStyle/>
          <a:p>
            <a:pPr lvl="0" algn="just" defTabSz="1219170">
              <a:lnSpc>
                <a:spcPct val="200000"/>
              </a:lnSpc>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GIT Pull</a:t>
            </a:r>
          </a:p>
          <a:p>
            <a:pPr marL="342900" lvl="0" indent="-342900" algn="just" defTabSz="1219170">
              <a:lnSpc>
                <a:spcPct val="200000"/>
              </a:lnSpc>
              <a:spcBef>
                <a:spcPts val="200"/>
              </a:spcBef>
              <a:buClr>
                <a:srgbClr val="92D050"/>
              </a:buClr>
              <a:buFont typeface="Wingdings" panose="05000000000000000000" pitchFamily="2" charset="2"/>
              <a:buChar cha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Obtain all ‘Public’ commits from Remote Repo</a:t>
            </a:r>
          </a:p>
          <a:p>
            <a:pPr marL="342900" lvl="0" indent="-342900" algn="just" defTabSz="1219170">
              <a:lnSpc>
                <a:spcPct val="200000"/>
              </a:lnSpc>
              <a:spcBef>
                <a:spcPts val="200"/>
              </a:spcBef>
              <a:buClr>
                <a:srgbClr val="92D050"/>
              </a:buClr>
              <a:buFont typeface="Wingdings" panose="05000000000000000000" pitchFamily="2" charset="2"/>
              <a:buChar cha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Conflicting changes will be resolved locally</a:t>
            </a:r>
          </a:p>
        </p:txBody>
      </p:sp>
      <p:cxnSp>
        <p:nvCxnSpPr>
          <p:cNvPr id="52" name="Straight Arrow Connector 51">
            <a:extLst>
              <a:ext uri="{FF2B5EF4-FFF2-40B4-BE49-F238E27FC236}">
                <a16:creationId xmlns:a16="http://schemas.microsoft.com/office/drawing/2014/main" id="{FBD5EC2C-EB89-4332-9A9D-A736B260A09A}"/>
              </a:ext>
            </a:extLst>
          </p:cNvPr>
          <p:cNvCxnSpPr/>
          <p:nvPr/>
        </p:nvCxnSpPr>
        <p:spPr>
          <a:xfrm rot="3707558">
            <a:off x="4111336" y="1973030"/>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B5CCC4E-60BA-47E7-A04E-7C82D45FCBA4}"/>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13</a:t>
            </a:fld>
            <a:endParaRPr dirty="0"/>
          </a:p>
        </p:txBody>
      </p:sp>
    </p:spTree>
    <p:extLst>
      <p:ext uri="{BB962C8B-B14F-4D97-AF65-F5344CB8AC3E}">
        <p14:creationId xmlns:p14="http://schemas.microsoft.com/office/powerpoint/2010/main" val="292533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Starting with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Using Git Collaboratively –Push</a:t>
            </a:r>
          </a:p>
        </p:txBody>
      </p:sp>
      <p:cxnSp>
        <p:nvCxnSpPr>
          <p:cNvPr id="63" name="Straight Arrow Connector 62">
            <a:extLst>
              <a:ext uri="{FF2B5EF4-FFF2-40B4-BE49-F238E27FC236}">
                <a16:creationId xmlns:a16="http://schemas.microsoft.com/office/drawing/2014/main" id="{FABC0E9D-F13B-4C5B-90B5-212F1F8708CE}"/>
              </a:ext>
            </a:extLst>
          </p:cNvPr>
          <p:cNvCxnSpPr>
            <a:cxnSpLocks/>
          </p:cNvCxnSpPr>
          <p:nvPr/>
        </p:nvCxnSpPr>
        <p:spPr>
          <a:xfrm rot="3707558" flipV="1">
            <a:off x="4213442" y="2163400"/>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D175811-9E70-4666-AE81-F491B41A6ECF}"/>
              </a:ext>
            </a:extLst>
          </p:cNvPr>
          <p:cNvSpPr/>
          <p:nvPr/>
        </p:nvSpPr>
        <p:spPr>
          <a:xfrm>
            <a:off x="4742991" y="1673067"/>
            <a:ext cx="2119133" cy="119571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TextBox 67">
            <a:extLst>
              <a:ext uri="{FF2B5EF4-FFF2-40B4-BE49-F238E27FC236}">
                <a16:creationId xmlns:a16="http://schemas.microsoft.com/office/drawing/2014/main" id="{168B8DF0-CADD-4558-B510-F3EF7FFAE04C}"/>
              </a:ext>
            </a:extLst>
          </p:cNvPr>
          <p:cNvSpPr txBox="1"/>
          <p:nvPr/>
        </p:nvSpPr>
        <p:spPr>
          <a:xfrm>
            <a:off x="4702431" y="1617165"/>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Server/DevOps</a:t>
            </a:r>
          </a:p>
        </p:txBody>
      </p:sp>
      <p:sp>
        <p:nvSpPr>
          <p:cNvPr id="70" name="Rectangle 69">
            <a:extLst>
              <a:ext uri="{FF2B5EF4-FFF2-40B4-BE49-F238E27FC236}">
                <a16:creationId xmlns:a16="http://schemas.microsoft.com/office/drawing/2014/main" id="{1E9A69A4-DBDF-4ECD-8D93-A45C57F8078B}"/>
              </a:ext>
            </a:extLst>
          </p:cNvPr>
          <p:cNvSpPr/>
          <p:nvPr/>
        </p:nvSpPr>
        <p:spPr>
          <a:xfrm>
            <a:off x="2095637" y="3539750"/>
            <a:ext cx="1810828"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      Local Repo 1</a:t>
            </a:r>
          </a:p>
        </p:txBody>
      </p:sp>
      <p:pic>
        <p:nvPicPr>
          <p:cNvPr id="71" name="Picture 2" descr="Git | Jenkins plugin">
            <a:extLst>
              <a:ext uri="{FF2B5EF4-FFF2-40B4-BE49-F238E27FC236}">
                <a16:creationId xmlns:a16="http://schemas.microsoft.com/office/drawing/2014/main" id="{559AAC32-B47D-4A3E-A8E6-AB3388C21A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2166562" y="3645160"/>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26E6E41D-0252-4080-AE64-0A405195A77F}"/>
              </a:ext>
            </a:extLst>
          </p:cNvPr>
          <p:cNvSpPr/>
          <p:nvPr/>
        </p:nvSpPr>
        <p:spPr>
          <a:xfrm>
            <a:off x="2095637" y="4719026"/>
            <a:ext cx="1810828"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Workspace</a:t>
            </a:r>
          </a:p>
        </p:txBody>
      </p:sp>
      <p:grpSp>
        <p:nvGrpSpPr>
          <p:cNvPr id="73" name="Group 72">
            <a:extLst>
              <a:ext uri="{FF2B5EF4-FFF2-40B4-BE49-F238E27FC236}">
                <a16:creationId xmlns:a16="http://schemas.microsoft.com/office/drawing/2014/main" id="{2266C183-F8C6-4742-A067-57AAEFED7225}"/>
              </a:ext>
            </a:extLst>
          </p:cNvPr>
          <p:cNvGrpSpPr/>
          <p:nvPr/>
        </p:nvGrpSpPr>
        <p:grpSpPr>
          <a:xfrm>
            <a:off x="2882131" y="4162671"/>
            <a:ext cx="216024" cy="400551"/>
            <a:chOff x="2783632" y="3645024"/>
            <a:chExt cx="216024" cy="1008112"/>
          </a:xfrm>
        </p:grpSpPr>
        <p:cxnSp>
          <p:nvCxnSpPr>
            <p:cNvPr id="74" name="Straight Arrow Connector 73">
              <a:extLst>
                <a:ext uri="{FF2B5EF4-FFF2-40B4-BE49-F238E27FC236}">
                  <a16:creationId xmlns:a16="http://schemas.microsoft.com/office/drawing/2014/main" id="{E06BFE24-1D0F-4B20-AF29-87D2A252722B}"/>
                </a:ext>
              </a:extLst>
            </p:cNvPr>
            <p:cNvCxnSpPr/>
            <p:nvPr/>
          </p:nvCxnSpPr>
          <p:spPr>
            <a:xfrm>
              <a:off x="2783632"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ABAC372-6028-4738-AF7B-AC0B9328CFF0}"/>
                </a:ext>
              </a:extLst>
            </p:cNvPr>
            <p:cNvCxnSpPr>
              <a:cxnSpLocks/>
            </p:cNvCxnSpPr>
            <p:nvPr/>
          </p:nvCxnSpPr>
          <p:spPr>
            <a:xfrm flipV="1">
              <a:off x="2999656"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54B568C5-0EDB-48B4-A551-3EC64931B7DE}"/>
              </a:ext>
            </a:extLst>
          </p:cNvPr>
          <p:cNvSpPr/>
          <p:nvPr/>
        </p:nvSpPr>
        <p:spPr>
          <a:xfrm>
            <a:off x="1930577" y="3118508"/>
            <a:ext cx="2119133" cy="225470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Box 76">
            <a:extLst>
              <a:ext uri="{FF2B5EF4-FFF2-40B4-BE49-F238E27FC236}">
                <a16:creationId xmlns:a16="http://schemas.microsoft.com/office/drawing/2014/main" id="{696F4B0D-1306-413B-9D05-D95F09C7CA6E}"/>
              </a:ext>
            </a:extLst>
          </p:cNvPr>
          <p:cNvSpPr txBox="1"/>
          <p:nvPr/>
        </p:nvSpPr>
        <p:spPr>
          <a:xfrm>
            <a:off x="1930726" y="3126338"/>
            <a:ext cx="21189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Local Machine 1</a:t>
            </a:r>
          </a:p>
        </p:txBody>
      </p:sp>
      <p:sp>
        <p:nvSpPr>
          <p:cNvPr id="89" name="Rectangle 88">
            <a:extLst>
              <a:ext uri="{FF2B5EF4-FFF2-40B4-BE49-F238E27FC236}">
                <a16:creationId xmlns:a16="http://schemas.microsoft.com/office/drawing/2014/main" id="{8110D908-78C6-483B-9D7A-8CE1F6FA3B8D}"/>
              </a:ext>
            </a:extLst>
          </p:cNvPr>
          <p:cNvSpPr/>
          <p:nvPr/>
        </p:nvSpPr>
        <p:spPr>
          <a:xfrm>
            <a:off x="4905746" y="2148037"/>
            <a:ext cx="1810828" cy="6193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Remote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Repo</a:t>
            </a:r>
          </a:p>
        </p:txBody>
      </p:sp>
      <p:pic>
        <p:nvPicPr>
          <p:cNvPr id="90" name="Picture 2" descr="Git | Jenkins plugin">
            <a:extLst>
              <a:ext uri="{FF2B5EF4-FFF2-40B4-BE49-F238E27FC236}">
                <a16:creationId xmlns:a16="http://schemas.microsoft.com/office/drawing/2014/main" id="{6CA1C60C-3ED2-4392-AC92-8FCF7CC7FF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4977754" y="2337358"/>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94" name="object 77">
            <a:extLst>
              <a:ext uri="{FF2B5EF4-FFF2-40B4-BE49-F238E27FC236}">
                <a16:creationId xmlns:a16="http://schemas.microsoft.com/office/drawing/2014/main" id="{DE8D31C5-EC1B-44EC-85E1-B8163D7C46F2}"/>
              </a:ext>
            </a:extLst>
          </p:cNvPr>
          <p:cNvSpPr txBox="1"/>
          <p:nvPr/>
        </p:nvSpPr>
        <p:spPr>
          <a:xfrm>
            <a:off x="3138867" y="4233423"/>
            <a:ext cx="767598"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Commits</a:t>
            </a:r>
          </a:p>
        </p:txBody>
      </p:sp>
      <p:pic>
        <p:nvPicPr>
          <p:cNvPr id="98" name="Picture 2">
            <a:extLst>
              <a:ext uri="{FF2B5EF4-FFF2-40B4-BE49-F238E27FC236}">
                <a16:creationId xmlns:a16="http://schemas.microsoft.com/office/drawing/2014/main" id="{542472DA-B291-467E-9E01-2444D229C3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7679" y="5413491"/>
            <a:ext cx="710131" cy="710131"/>
          </a:xfrm>
          <a:prstGeom prst="rect">
            <a:avLst/>
          </a:prstGeom>
          <a:noFill/>
          <a:extLst>
            <a:ext uri="{909E8E84-426E-40DD-AFC4-6F175D3DCCD1}">
              <a14:hiddenFill xmlns:a14="http://schemas.microsoft.com/office/drawing/2010/main">
                <a:solidFill>
                  <a:srgbClr val="FFFFFF"/>
                </a:solidFill>
              </a14:hiddenFill>
            </a:ext>
          </a:extLst>
        </p:spPr>
      </p:pic>
      <p:sp>
        <p:nvSpPr>
          <p:cNvPr id="99" name="object 77">
            <a:extLst>
              <a:ext uri="{FF2B5EF4-FFF2-40B4-BE49-F238E27FC236}">
                <a16:creationId xmlns:a16="http://schemas.microsoft.com/office/drawing/2014/main" id="{352DBCA1-C5A7-43FD-BC9D-F209F8C02392}"/>
              </a:ext>
            </a:extLst>
          </p:cNvPr>
          <p:cNvSpPr txBox="1"/>
          <p:nvPr/>
        </p:nvSpPr>
        <p:spPr>
          <a:xfrm>
            <a:off x="2594497" y="5640493"/>
            <a:ext cx="1672289"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Developer 1</a:t>
            </a:r>
            <a:endParaRPr kumimoji="0" lang="en-GB" sz="2400" b="0" i="0" u="none" strike="noStrike" kern="1200" cap="none" spc="0" normalizeH="0" baseline="0" noProof="0" dirty="0">
              <a:ln>
                <a:noFill/>
              </a:ln>
              <a:solidFill>
                <a:srgbClr val="1F497D"/>
              </a:solidFill>
              <a:effectLst/>
              <a:uLnTx/>
              <a:uFillTx/>
              <a:latin typeface="canada-type-gibson"/>
              <a:ea typeface="+mn-ea"/>
              <a:cs typeface="+mn-cs"/>
            </a:endParaRPr>
          </a:p>
        </p:txBody>
      </p:sp>
      <p:pic>
        <p:nvPicPr>
          <p:cNvPr id="64" name="Picture 63">
            <a:extLst>
              <a:ext uri="{FF2B5EF4-FFF2-40B4-BE49-F238E27FC236}">
                <a16:creationId xmlns:a16="http://schemas.microsoft.com/office/drawing/2014/main" id="{53819C73-53FB-4085-B18C-C3DD5461257D}"/>
              </a:ext>
            </a:extLst>
          </p:cNvPr>
          <p:cNvPicPr>
            <a:picLocks noChangeAspect="1"/>
          </p:cNvPicPr>
          <p:nvPr/>
        </p:nvPicPr>
        <p:blipFill>
          <a:blip r:embed="rId5"/>
          <a:stretch>
            <a:fillRect/>
          </a:stretch>
        </p:blipFill>
        <p:spPr>
          <a:xfrm>
            <a:off x="1575353" y="2838503"/>
            <a:ext cx="522990" cy="433970"/>
          </a:xfrm>
          <a:prstGeom prst="rect">
            <a:avLst/>
          </a:prstGeom>
        </p:spPr>
      </p:pic>
      <p:pic>
        <p:nvPicPr>
          <p:cNvPr id="67" name="Picture 66">
            <a:extLst>
              <a:ext uri="{FF2B5EF4-FFF2-40B4-BE49-F238E27FC236}">
                <a16:creationId xmlns:a16="http://schemas.microsoft.com/office/drawing/2014/main" id="{F8C05BC9-953E-4376-8338-B38A76BFE1C9}"/>
              </a:ext>
            </a:extLst>
          </p:cNvPr>
          <p:cNvPicPr>
            <a:picLocks noChangeAspect="1"/>
          </p:cNvPicPr>
          <p:nvPr/>
        </p:nvPicPr>
        <p:blipFill>
          <a:blip r:embed="rId6"/>
          <a:stretch>
            <a:fillRect/>
          </a:stretch>
        </p:blipFill>
        <p:spPr>
          <a:xfrm>
            <a:off x="6369463" y="1691979"/>
            <a:ext cx="464643" cy="375288"/>
          </a:xfrm>
          <a:prstGeom prst="rect">
            <a:avLst/>
          </a:prstGeom>
        </p:spPr>
      </p:pic>
      <p:sp>
        <p:nvSpPr>
          <p:cNvPr id="44" name="object 77">
            <a:extLst>
              <a:ext uri="{FF2B5EF4-FFF2-40B4-BE49-F238E27FC236}">
                <a16:creationId xmlns:a16="http://schemas.microsoft.com/office/drawing/2014/main" id="{BD8BB52B-F121-4F78-951D-C87E84567426}"/>
              </a:ext>
            </a:extLst>
          </p:cNvPr>
          <p:cNvSpPr txBox="1"/>
          <p:nvPr/>
        </p:nvSpPr>
        <p:spPr>
          <a:xfrm rot="19868454">
            <a:off x="4050450" y="2607853"/>
            <a:ext cx="438866"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Push</a:t>
            </a:r>
          </a:p>
        </p:txBody>
      </p:sp>
      <p:sp>
        <p:nvSpPr>
          <p:cNvPr id="47" name="Rectangle 46">
            <a:extLst>
              <a:ext uri="{FF2B5EF4-FFF2-40B4-BE49-F238E27FC236}">
                <a16:creationId xmlns:a16="http://schemas.microsoft.com/office/drawing/2014/main" id="{C5E45AC6-6F3E-4249-AA94-25C0C5E5410C}"/>
              </a:ext>
            </a:extLst>
          </p:cNvPr>
          <p:cNvSpPr/>
          <p:nvPr/>
        </p:nvSpPr>
        <p:spPr>
          <a:xfrm>
            <a:off x="7032104" y="3055488"/>
            <a:ext cx="4968552" cy="1544334"/>
          </a:xfrm>
          <a:prstGeom prst="rect">
            <a:avLst/>
          </a:prstGeom>
        </p:spPr>
        <p:txBody>
          <a:bodyPr wrap="square">
            <a:spAutoFit/>
          </a:bodyPr>
          <a:lstStyle/>
          <a:p>
            <a:pPr lvl="0" algn="just" defTabSz="1219170">
              <a:lnSpc>
                <a:spcPct val="200000"/>
              </a:lnSpc>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GIT Push</a:t>
            </a:r>
          </a:p>
          <a:p>
            <a:pPr marL="342900" lvl="0" indent="-342900" algn="just" defTabSz="1219170">
              <a:lnSpc>
                <a:spcPct val="200000"/>
              </a:lnSpc>
              <a:spcBef>
                <a:spcPts val="200"/>
              </a:spcBef>
              <a:buClr>
                <a:srgbClr val="92D050"/>
              </a:buClr>
              <a:buFont typeface="Wingdings" panose="05000000000000000000" pitchFamily="2" charset="2"/>
              <a:buChar cha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Makes your commit ‘Public’</a:t>
            </a:r>
          </a:p>
          <a:p>
            <a:pPr marL="342900" lvl="0" indent="-342900" algn="just" defTabSz="1219170">
              <a:lnSpc>
                <a:spcPct val="200000"/>
              </a:lnSpc>
              <a:spcBef>
                <a:spcPts val="200"/>
              </a:spcBef>
              <a:buClr>
                <a:srgbClr val="92D050"/>
              </a:buClr>
              <a:buFont typeface="Wingdings" panose="05000000000000000000" pitchFamily="2" charset="2"/>
              <a:buChar cha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Moves your local commit to the remote Repo</a:t>
            </a:r>
          </a:p>
        </p:txBody>
      </p:sp>
      <p:sp>
        <p:nvSpPr>
          <p:cNvPr id="2" name="Slide Number Placeholder 1">
            <a:extLst>
              <a:ext uri="{FF2B5EF4-FFF2-40B4-BE49-F238E27FC236}">
                <a16:creationId xmlns:a16="http://schemas.microsoft.com/office/drawing/2014/main" id="{FE5865C8-CCC3-497C-9DDB-DC0CEC445433}"/>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14</a:t>
            </a:fld>
            <a:endParaRPr dirty="0"/>
          </a:p>
        </p:txBody>
      </p:sp>
    </p:spTree>
    <p:extLst>
      <p:ext uri="{BB962C8B-B14F-4D97-AF65-F5344CB8AC3E}">
        <p14:creationId xmlns:p14="http://schemas.microsoft.com/office/powerpoint/2010/main" val="2132323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Starting with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Using Git Collaboratively – Pull And Push flow</a:t>
            </a:r>
          </a:p>
        </p:txBody>
      </p:sp>
      <p:sp>
        <p:nvSpPr>
          <p:cNvPr id="50" name="Rectangle 49">
            <a:extLst>
              <a:ext uri="{FF2B5EF4-FFF2-40B4-BE49-F238E27FC236}">
                <a16:creationId xmlns:a16="http://schemas.microsoft.com/office/drawing/2014/main" id="{DD175811-9E70-4666-AE81-F491B41A6ECF}"/>
              </a:ext>
            </a:extLst>
          </p:cNvPr>
          <p:cNvSpPr/>
          <p:nvPr/>
        </p:nvSpPr>
        <p:spPr>
          <a:xfrm>
            <a:off x="4742991" y="1673067"/>
            <a:ext cx="2119133" cy="253138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Rectangle 65">
            <a:extLst>
              <a:ext uri="{FF2B5EF4-FFF2-40B4-BE49-F238E27FC236}">
                <a16:creationId xmlns:a16="http://schemas.microsoft.com/office/drawing/2014/main" id="{367452C9-905E-47E3-A42C-8426E76413F0}"/>
              </a:ext>
            </a:extLst>
          </p:cNvPr>
          <p:cNvSpPr/>
          <p:nvPr/>
        </p:nvSpPr>
        <p:spPr>
          <a:xfrm>
            <a:off x="7987972" y="3118508"/>
            <a:ext cx="2119133" cy="225470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TextBox 67">
            <a:extLst>
              <a:ext uri="{FF2B5EF4-FFF2-40B4-BE49-F238E27FC236}">
                <a16:creationId xmlns:a16="http://schemas.microsoft.com/office/drawing/2014/main" id="{168B8DF0-CADD-4558-B510-F3EF7FFAE04C}"/>
              </a:ext>
            </a:extLst>
          </p:cNvPr>
          <p:cNvSpPr txBox="1"/>
          <p:nvPr/>
        </p:nvSpPr>
        <p:spPr>
          <a:xfrm>
            <a:off x="4702431" y="1617165"/>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Server/DevOps</a:t>
            </a:r>
          </a:p>
        </p:txBody>
      </p:sp>
      <p:sp>
        <p:nvSpPr>
          <p:cNvPr id="69" name="TextBox 68">
            <a:extLst>
              <a:ext uri="{FF2B5EF4-FFF2-40B4-BE49-F238E27FC236}">
                <a16:creationId xmlns:a16="http://schemas.microsoft.com/office/drawing/2014/main" id="{64BFBBFE-9DD0-484F-A21B-5866E852972E}"/>
              </a:ext>
            </a:extLst>
          </p:cNvPr>
          <p:cNvSpPr txBox="1"/>
          <p:nvPr/>
        </p:nvSpPr>
        <p:spPr>
          <a:xfrm>
            <a:off x="7988121" y="3126876"/>
            <a:ext cx="21189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Local Machine 2</a:t>
            </a:r>
          </a:p>
        </p:txBody>
      </p:sp>
      <p:sp>
        <p:nvSpPr>
          <p:cNvPr id="70" name="Rectangle 69">
            <a:extLst>
              <a:ext uri="{FF2B5EF4-FFF2-40B4-BE49-F238E27FC236}">
                <a16:creationId xmlns:a16="http://schemas.microsoft.com/office/drawing/2014/main" id="{1E9A69A4-DBDF-4ECD-8D93-A45C57F8078B}"/>
              </a:ext>
            </a:extLst>
          </p:cNvPr>
          <p:cNvSpPr/>
          <p:nvPr/>
        </p:nvSpPr>
        <p:spPr>
          <a:xfrm>
            <a:off x="2095637" y="3539750"/>
            <a:ext cx="1810828"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      Local Repo 1</a:t>
            </a:r>
          </a:p>
        </p:txBody>
      </p:sp>
      <p:pic>
        <p:nvPicPr>
          <p:cNvPr id="71" name="Picture 2" descr="Git | Jenkins plugin">
            <a:extLst>
              <a:ext uri="{FF2B5EF4-FFF2-40B4-BE49-F238E27FC236}">
                <a16:creationId xmlns:a16="http://schemas.microsoft.com/office/drawing/2014/main" id="{559AAC32-B47D-4A3E-A8E6-AB3388C21A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2166562" y="3645160"/>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54B568C5-0EDB-48B4-A551-3EC64931B7DE}"/>
              </a:ext>
            </a:extLst>
          </p:cNvPr>
          <p:cNvSpPr/>
          <p:nvPr/>
        </p:nvSpPr>
        <p:spPr>
          <a:xfrm>
            <a:off x="1930577" y="3118508"/>
            <a:ext cx="2119133" cy="225470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Box 76">
            <a:extLst>
              <a:ext uri="{FF2B5EF4-FFF2-40B4-BE49-F238E27FC236}">
                <a16:creationId xmlns:a16="http://schemas.microsoft.com/office/drawing/2014/main" id="{696F4B0D-1306-413B-9D05-D95F09C7CA6E}"/>
              </a:ext>
            </a:extLst>
          </p:cNvPr>
          <p:cNvSpPr txBox="1"/>
          <p:nvPr/>
        </p:nvSpPr>
        <p:spPr>
          <a:xfrm>
            <a:off x="1930726" y="3126338"/>
            <a:ext cx="21189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Local Machine 1</a:t>
            </a:r>
          </a:p>
        </p:txBody>
      </p:sp>
      <p:pic>
        <p:nvPicPr>
          <p:cNvPr id="82" name="Picture 2">
            <a:extLst>
              <a:ext uri="{FF2B5EF4-FFF2-40B4-BE49-F238E27FC236}">
                <a16:creationId xmlns:a16="http://schemas.microsoft.com/office/drawing/2014/main" id="{40F0CBAF-64CF-403E-9649-C2115A189D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268" y="5422213"/>
            <a:ext cx="710131" cy="710131"/>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8B345D99-8C73-4100-A43E-76BF67819DEE}"/>
              </a:ext>
            </a:extLst>
          </p:cNvPr>
          <p:cNvSpPr/>
          <p:nvPr/>
        </p:nvSpPr>
        <p:spPr>
          <a:xfrm>
            <a:off x="8171416" y="3539750"/>
            <a:ext cx="1810828"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      Local Repo 2</a:t>
            </a:r>
          </a:p>
        </p:txBody>
      </p:sp>
      <p:pic>
        <p:nvPicPr>
          <p:cNvPr id="84" name="Picture 2" descr="Git | Jenkins plugin">
            <a:extLst>
              <a:ext uri="{FF2B5EF4-FFF2-40B4-BE49-F238E27FC236}">
                <a16:creationId xmlns:a16="http://schemas.microsoft.com/office/drawing/2014/main" id="{A5D76D6A-5732-4414-A6D2-9E19546AFB5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8242341" y="3645160"/>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8110D908-78C6-483B-9D7A-8CE1F6FA3B8D}"/>
              </a:ext>
            </a:extLst>
          </p:cNvPr>
          <p:cNvSpPr/>
          <p:nvPr/>
        </p:nvSpPr>
        <p:spPr>
          <a:xfrm>
            <a:off x="4905746" y="2148037"/>
            <a:ext cx="1810828" cy="6193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Remote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Repo</a:t>
            </a:r>
          </a:p>
        </p:txBody>
      </p:sp>
      <p:pic>
        <p:nvPicPr>
          <p:cNvPr id="90" name="Picture 2" descr="Git | Jenkins plugin">
            <a:extLst>
              <a:ext uri="{FF2B5EF4-FFF2-40B4-BE49-F238E27FC236}">
                <a16:creationId xmlns:a16="http://schemas.microsoft.com/office/drawing/2014/main" id="{6CA1C60C-3ED2-4392-AC92-8FCF7CC7FF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4977754" y="2337358"/>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93" name="object 77">
            <a:extLst>
              <a:ext uri="{FF2B5EF4-FFF2-40B4-BE49-F238E27FC236}">
                <a16:creationId xmlns:a16="http://schemas.microsoft.com/office/drawing/2014/main" id="{E2ECC0B1-E6A5-43EC-BBD8-FCC9ECF2BAD3}"/>
              </a:ext>
            </a:extLst>
          </p:cNvPr>
          <p:cNvSpPr txBox="1"/>
          <p:nvPr/>
        </p:nvSpPr>
        <p:spPr>
          <a:xfrm>
            <a:off x="8808086" y="5649215"/>
            <a:ext cx="1672289"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Developer 2</a:t>
            </a:r>
            <a:endParaRPr kumimoji="0" lang="en-GB" sz="2400" b="0" i="0" u="none" strike="noStrike" kern="1200" cap="none" spc="0" normalizeH="0" baseline="0" noProof="0" dirty="0">
              <a:ln>
                <a:noFill/>
              </a:ln>
              <a:solidFill>
                <a:srgbClr val="1F497D"/>
              </a:solidFill>
              <a:effectLst/>
              <a:uLnTx/>
              <a:uFillTx/>
              <a:latin typeface="canada-type-gibson"/>
              <a:ea typeface="+mn-ea"/>
              <a:cs typeface="+mn-cs"/>
            </a:endParaRPr>
          </a:p>
        </p:txBody>
      </p:sp>
      <p:pic>
        <p:nvPicPr>
          <p:cNvPr id="98" name="Picture 2">
            <a:extLst>
              <a:ext uri="{FF2B5EF4-FFF2-40B4-BE49-F238E27FC236}">
                <a16:creationId xmlns:a16="http://schemas.microsoft.com/office/drawing/2014/main" id="{542472DA-B291-467E-9E01-2444D229C3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7679" y="5413491"/>
            <a:ext cx="710131" cy="710131"/>
          </a:xfrm>
          <a:prstGeom prst="rect">
            <a:avLst/>
          </a:prstGeom>
          <a:noFill/>
          <a:extLst>
            <a:ext uri="{909E8E84-426E-40DD-AFC4-6F175D3DCCD1}">
              <a14:hiddenFill xmlns:a14="http://schemas.microsoft.com/office/drawing/2010/main">
                <a:solidFill>
                  <a:srgbClr val="FFFFFF"/>
                </a:solidFill>
              </a14:hiddenFill>
            </a:ext>
          </a:extLst>
        </p:spPr>
      </p:pic>
      <p:sp>
        <p:nvSpPr>
          <p:cNvPr id="99" name="object 77">
            <a:extLst>
              <a:ext uri="{FF2B5EF4-FFF2-40B4-BE49-F238E27FC236}">
                <a16:creationId xmlns:a16="http://schemas.microsoft.com/office/drawing/2014/main" id="{352DBCA1-C5A7-43FD-BC9D-F209F8C02392}"/>
              </a:ext>
            </a:extLst>
          </p:cNvPr>
          <p:cNvSpPr txBox="1"/>
          <p:nvPr/>
        </p:nvSpPr>
        <p:spPr>
          <a:xfrm>
            <a:off x="2594497" y="5640493"/>
            <a:ext cx="1672289"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Developer 1</a:t>
            </a:r>
            <a:endParaRPr kumimoji="0" lang="en-GB" sz="2400" b="0" i="0" u="none" strike="noStrike" kern="1200" cap="none" spc="0" normalizeH="0" baseline="0" noProof="0" dirty="0">
              <a:ln>
                <a:noFill/>
              </a:ln>
              <a:solidFill>
                <a:srgbClr val="1F497D"/>
              </a:solidFill>
              <a:effectLst/>
              <a:uLnTx/>
              <a:uFillTx/>
              <a:latin typeface="canada-type-gibson"/>
              <a:ea typeface="+mn-ea"/>
              <a:cs typeface="+mn-cs"/>
            </a:endParaRPr>
          </a:p>
        </p:txBody>
      </p:sp>
      <p:pic>
        <p:nvPicPr>
          <p:cNvPr id="64" name="Picture 63">
            <a:extLst>
              <a:ext uri="{FF2B5EF4-FFF2-40B4-BE49-F238E27FC236}">
                <a16:creationId xmlns:a16="http://schemas.microsoft.com/office/drawing/2014/main" id="{53819C73-53FB-4085-B18C-C3DD5461257D}"/>
              </a:ext>
            </a:extLst>
          </p:cNvPr>
          <p:cNvPicPr>
            <a:picLocks noChangeAspect="1"/>
          </p:cNvPicPr>
          <p:nvPr/>
        </p:nvPicPr>
        <p:blipFill>
          <a:blip r:embed="rId5"/>
          <a:stretch>
            <a:fillRect/>
          </a:stretch>
        </p:blipFill>
        <p:spPr>
          <a:xfrm>
            <a:off x="1575353" y="2838503"/>
            <a:ext cx="522990" cy="433970"/>
          </a:xfrm>
          <a:prstGeom prst="rect">
            <a:avLst/>
          </a:prstGeom>
        </p:spPr>
      </p:pic>
      <p:pic>
        <p:nvPicPr>
          <p:cNvPr id="103" name="Picture 102">
            <a:extLst>
              <a:ext uri="{FF2B5EF4-FFF2-40B4-BE49-F238E27FC236}">
                <a16:creationId xmlns:a16="http://schemas.microsoft.com/office/drawing/2014/main" id="{D29AA371-BCF6-42F2-B1F7-F6066B736F7E}"/>
              </a:ext>
            </a:extLst>
          </p:cNvPr>
          <p:cNvPicPr>
            <a:picLocks noChangeAspect="1"/>
          </p:cNvPicPr>
          <p:nvPr/>
        </p:nvPicPr>
        <p:blipFill>
          <a:blip r:embed="rId5"/>
          <a:stretch>
            <a:fillRect/>
          </a:stretch>
        </p:blipFill>
        <p:spPr>
          <a:xfrm>
            <a:off x="9931296" y="2801330"/>
            <a:ext cx="522990" cy="433970"/>
          </a:xfrm>
          <a:prstGeom prst="rect">
            <a:avLst/>
          </a:prstGeom>
        </p:spPr>
      </p:pic>
      <p:pic>
        <p:nvPicPr>
          <p:cNvPr id="67" name="Picture 66">
            <a:extLst>
              <a:ext uri="{FF2B5EF4-FFF2-40B4-BE49-F238E27FC236}">
                <a16:creationId xmlns:a16="http://schemas.microsoft.com/office/drawing/2014/main" id="{F8C05BC9-953E-4376-8338-B38A76BFE1C9}"/>
              </a:ext>
            </a:extLst>
          </p:cNvPr>
          <p:cNvPicPr>
            <a:picLocks noChangeAspect="1"/>
          </p:cNvPicPr>
          <p:nvPr/>
        </p:nvPicPr>
        <p:blipFill>
          <a:blip r:embed="rId6"/>
          <a:stretch>
            <a:fillRect/>
          </a:stretch>
        </p:blipFill>
        <p:spPr>
          <a:xfrm>
            <a:off x="6369463" y="1691979"/>
            <a:ext cx="464643" cy="375288"/>
          </a:xfrm>
          <a:prstGeom prst="rect">
            <a:avLst/>
          </a:prstGeom>
        </p:spPr>
      </p:pic>
      <p:sp>
        <p:nvSpPr>
          <p:cNvPr id="44" name="object 77">
            <a:extLst>
              <a:ext uri="{FF2B5EF4-FFF2-40B4-BE49-F238E27FC236}">
                <a16:creationId xmlns:a16="http://schemas.microsoft.com/office/drawing/2014/main" id="{BD8BB52B-F121-4F78-951D-C87E84567426}"/>
              </a:ext>
            </a:extLst>
          </p:cNvPr>
          <p:cNvSpPr txBox="1"/>
          <p:nvPr/>
        </p:nvSpPr>
        <p:spPr>
          <a:xfrm rot="19868454">
            <a:off x="4050450" y="2607853"/>
            <a:ext cx="438866"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Push</a:t>
            </a:r>
          </a:p>
        </p:txBody>
      </p:sp>
      <p:sp>
        <p:nvSpPr>
          <p:cNvPr id="46" name="Rectangle 45">
            <a:extLst>
              <a:ext uri="{FF2B5EF4-FFF2-40B4-BE49-F238E27FC236}">
                <a16:creationId xmlns:a16="http://schemas.microsoft.com/office/drawing/2014/main" id="{5A7B5102-359F-4CB3-9D6C-B575BF077D22}"/>
              </a:ext>
            </a:extLst>
          </p:cNvPr>
          <p:cNvSpPr/>
          <p:nvPr/>
        </p:nvSpPr>
        <p:spPr>
          <a:xfrm>
            <a:off x="2108117" y="4204455"/>
            <a:ext cx="47415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C1</a:t>
            </a:r>
          </a:p>
        </p:txBody>
      </p:sp>
      <p:sp>
        <p:nvSpPr>
          <p:cNvPr id="52" name="Rectangle 51">
            <a:extLst>
              <a:ext uri="{FF2B5EF4-FFF2-40B4-BE49-F238E27FC236}">
                <a16:creationId xmlns:a16="http://schemas.microsoft.com/office/drawing/2014/main" id="{B9FB0FC4-4FAB-4F1A-AE03-03FAA399780A}"/>
              </a:ext>
            </a:extLst>
          </p:cNvPr>
          <p:cNvSpPr/>
          <p:nvPr/>
        </p:nvSpPr>
        <p:spPr>
          <a:xfrm>
            <a:off x="2612072" y="4204455"/>
            <a:ext cx="47415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C2</a:t>
            </a:r>
          </a:p>
        </p:txBody>
      </p:sp>
      <p:sp>
        <p:nvSpPr>
          <p:cNvPr id="57" name="Rectangle 56">
            <a:extLst>
              <a:ext uri="{FF2B5EF4-FFF2-40B4-BE49-F238E27FC236}">
                <a16:creationId xmlns:a16="http://schemas.microsoft.com/office/drawing/2014/main" id="{A65356A7-3DFE-4B0D-84B8-5EDA113D83E4}"/>
              </a:ext>
            </a:extLst>
          </p:cNvPr>
          <p:cNvSpPr/>
          <p:nvPr/>
        </p:nvSpPr>
        <p:spPr>
          <a:xfrm>
            <a:off x="4901072" y="2874310"/>
            <a:ext cx="47415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C1</a:t>
            </a:r>
          </a:p>
        </p:txBody>
      </p:sp>
      <p:sp>
        <p:nvSpPr>
          <p:cNvPr id="65" name="Rectangle 64">
            <a:extLst>
              <a:ext uri="{FF2B5EF4-FFF2-40B4-BE49-F238E27FC236}">
                <a16:creationId xmlns:a16="http://schemas.microsoft.com/office/drawing/2014/main" id="{EBBC91E2-8A45-4EE8-B647-60C092F3071D}"/>
              </a:ext>
            </a:extLst>
          </p:cNvPr>
          <p:cNvSpPr/>
          <p:nvPr/>
        </p:nvSpPr>
        <p:spPr>
          <a:xfrm>
            <a:off x="8171416" y="4108956"/>
            <a:ext cx="47415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C1</a:t>
            </a:r>
          </a:p>
        </p:txBody>
      </p:sp>
      <p:sp>
        <p:nvSpPr>
          <p:cNvPr id="78" name="Rectangle 77">
            <a:extLst>
              <a:ext uri="{FF2B5EF4-FFF2-40B4-BE49-F238E27FC236}">
                <a16:creationId xmlns:a16="http://schemas.microsoft.com/office/drawing/2014/main" id="{1C3F0205-7D3E-47A7-8108-9C25BD49ABBD}"/>
              </a:ext>
            </a:extLst>
          </p:cNvPr>
          <p:cNvSpPr/>
          <p:nvPr/>
        </p:nvSpPr>
        <p:spPr>
          <a:xfrm>
            <a:off x="5407442" y="2874310"/>
            <a:ext cx="47415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C2</a:t>
            </a:r>
          </a:p>
        </p:txBody>
      </p:sp>
      <p:cxnSp>
        <p:nvCxnSpPr>
          <p:cNvPr id="91" name="Straight Arrow Connector 90">
            <a:extLst>
              <a:ext uri="{FF2B5EF4-FFF2-40B4-BE49-F238E27FC236}">
                <a16:creationId xmlns:a16="http://schemas.microsoft.com/office/drawing/2014/main" id="{D32B497A-77FC-450B-A766-6389EFFF171D}"/>
              </a:ext>
            </a:extLst>
          </p:cNvPr>
          <p:cNvCxnSpPr/>
          <p:nvPr/>
        </p:nvCxnSpPr>
        <p:spPr>
          <a:xfrm rot="18039117">
            <a:off x="7350821" y="2254057"/>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0F507A0-A231-4395-AC76-48199379DDCD}"/>
              </a:ext>
            </a:extLst>
          </p:cNvPr>
          <p:cNvCxnSpPr>
            <a:cxnSpLocks/>
          </p:cNvCxnSpPr>
          <p:nvPr/>
        </p:nvCxnSpPr>
        <p:spPr>
          <a:xfrm rot="18039117" flipV="1">
            <a:off x="7460955" y="2068215"/>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object 77">
            <a:extLst>
              <a:ext uri="{FF2B5EF4-FFF2-40B4-BE49-F238E27FC236}">
                <a16:creationId xmlns:a16="http://schemas.microsoft.com/office/drawing/2014/main" id="{0D6C8686-728D-477B-82B3-E8CFE77F5D80}"/>
              </a:ext>
            </a:extLst>
          </p:cNvPr>
          <p:cNvSpPr txBox="1"/>
          <p:nvPr/>
        </p:nvSpPr>
        <p:spPr>
          <a:xfrm rot="1733261">
            <a:off x="7386087" y="2359648"/>
            <a:ext cx="438866"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Push</a:t>
            </a:r>
          </a:p>
        </p:txBody>
      </p:sp>
      <p:sp>
        <p:nvSpPr>
          <p:cNvPr id="100" name="object 77">
            <a:extLst>
              <a:ext uri="{FF2B5EF4-FFF2-40B4-BE49-F238E27FC236}">
                <a16:creationId xmlns:a16="http://schemas.microsoft.com/office/drawing/2014/main" id="{58A2A05F-BEAB-4E0D-96A3-F95730809141}"/>
              </a:ext>
            </a:extLst>
          </p:cNvPr>
          <p:cNvSpPr txBox="1"/>
          <p:nvPr/>
        </p:nvSpPr>
        <p:spPr>
          <a:xfrm rot="1855202">
            <a:off x="7046426" y="2908480"/>
            <a:ext cx="1019230"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Pull</a:t>
            </a:r>
          </a:p>
        </p:txBody>
      </p:sp>
      <p:cxnSp>
        <p:nvCxnSpPr>
          <p:cNvPr id="102" name="Straight Arrow Connector 101">
            <a:extLst>
              <a:ext uri="{FF2B5EF4-FFF2-40B4-BE49-F238E27FC236}">
                <a16:creationId xmlns:a16="http://schemas.microsoft.com/office/drawing/2014/main" id="{1E401B23-3B49-4030-A06A-EE6EBCF75F7B}"/>
              </a:ext>
            </a:extLst>
          </p:cNvPr>
          <p:cNvCxnSpPr/>
          <p:nvPr/>
        </p:nvCxnSpPr>
        <p:spPr>
          <a:xfrm rot="3707558">
            <a:off x="4111336" y="1973030"/>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9F64D4B-6014-481F-A7CF-0B474AF0602A}"/>
              </a:ext>
            </a:extLst>
          </p:cNvPr>
          <p:cNvCxnSpPr>
            <a:cxnSpLocks/>
          </p:cNvCxnSpPr>
          <p:nvPr/>
        </p:nvCxnSpPr>
        <p:spPr>
          <a:xfrm rot="3707558" flipV="1">
            <a:off x="4204768" y="2159146"/>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object 77">
            <a:extLst>
              <a:ext uri="{FF2B5EF4-FFF2-40B4-BE49-F238E27FC236}">
                <a16:creationId xmlns:a16="http://schemas.microsoft.com/office/drawing/2014/main" id="{9C9B5CE8-E599-4DD1-881B-314D65BEA933}"/>
              </a:ext>
            </a:extLst>
          </p:cNvPr>
          <p:cNvSpPr txBox="1"/>
          <p:nvPr/>
        </p:nvSpPr>
        <p:spPr>
          <a:xfrm rot="19825280">
            <a:off x="3794297" y="2098098"/>
            <a:ext cx="1019230"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Pull</a:t>
            </a:r>
          </a:p>
        </p:txBody>
      </p:sp>
      <p:sp>
        <p:nvSpPr>
          <p:cNvPr id="106" name="Rectangle 105">
            <a:extLst>
              <a:ext uri="{FF2B5EF4-FFF2-40B4-BE49-F238E27FC236}">
                <a16:creationId xmlns:a16="http://schemas.microsoft.com/office/drawing/2014/main" id="{762D3C2E-33C4-41D0-A45E-3810855D5DFD}"/>
              </a:ext>
            </a:extLst>
          </p:cNvPr>
          <p:cNvSpPr/>
          <p:nvPr/>
        </p:nvSpPr>
        <p:spPr>
          <a:xfrm>
            <a:off x="5913903" y="2876518"/>
            <a:ext cx="47415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C3</a:t>
            </a:r>
          </a:p>
        </p:txBody>
      </p:sp>
      <p:sp>
        <p:nvSpPr>
          <p:cNvPr id="107" name="Rectangle 106">
            <a:extLst>
              <a:ext uri="{FF2B5EF4-FFF2-40B4-BE49-F238E27FC236}">
                <a16:creationId xmlns:a16="http://schemas.microsoft.com/office/drawing/2014/main" id="{E0FFDC45-E946-451F-872E-7789EC07963D}"/>
              </a:ext>
            </a:extLst>
          </p:cNvPr>
          <p:cNvSpPr/>
          <p:nvPr/>
        </p:nvSpPr>
        <p:spPr>
          <a:xfrm>
            <a:off x="9169748" y="4108956"/>
            <a:ext cx="47415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C3</a:t>
            </a:r>
          </a:p>
        </p:txBody>
      </p:sp>
      <p:sp>
        <p:nvSpPr>
          <p:cNvPr id="109" name="Rectangle 108">
            <a:extLst>
              <a:ext uri="{FF2B5EF4-FFF2-40B4-BE49-F238E27FC236}">
                <a16:creationId xmlns:a16="http://schemas.microsoft.com/office/drawing/2014/main" id="{E4B3A836-9838-42AB-9A3E-09ABAA272517}"/>
              </a:ext>
            </a:extLst>
          </p:cNvPr>
          <p:cNvSpPr/>
          <p:nvPr/>
        </p:nvSpPr>
        <p:spPr>
          <a:xfrm>
            <a:off x="8672376" y="4111150"/>
            <a:ext cx="47415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a:rPr>
              <a:t>C2</a:t>
            </a: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0" name="Rectangle 109">
            <a:extLst>
              <a:ext uri="{FF2B5EF4-FFF2-40B4-BE49-F238E27FC236}">
                <a16:creationId xmlns:a16="http://schemas.microsoft.com/office/drawing/2014/main" id="{FC882F3C-BF94-4888-B593-EA0F3593743B}"/>
              </a:ext>
            </a:extLst>
          </p:cNvPr>
          <p:cNvSpPr/>
          <p:nvPr/>
        </p:nvSpPr>
        <p:spPr>
          <a:xfrm>
            <a:off x="3116299" y="4206593"/>
            <a:ext cx="474156"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C3</a:t>
            </a:r>
          </a:p>
        </p:txBody>
      </p:sp>
      <p:sp>
        <p:nvSpPr>
          <p:cNvPr id="2" name="Slide Number Placeholder 1">
            <a:extLst>
              <a:ext uri="{FF2B5EF4-FFF2-40B4-BE49-F238E27FC236}">
                <a16:creationId xmlns:a16="http://schemas.microsoft.com/office/drawing/2014/main" id="{2CA932AF-ED1C-49F7-B566-88A9399CC5D3}"/>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15</a:t>
            </a:fld>
            <a:endParaRPr dirty="0"/>
          </a:p>
        </p:txBody>
      </p:sp>
    </p:spTree>
    <p:extLst>
      <p:ext uri="{BB962C8B-B14F-4D97-AF65-F5344CB8AC3E}">
        <p14:creationId xmlns:p14="http://schemas.microsoft.com/office/powerpoint/2010/main" val="231673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0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9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0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9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9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par>
                                <p:cTn id="75" presetID="1" presetClass="entr" presetSubtype="0" fill="hold" grpId="2" nodeType="withEffect">
                                  <p:stCondLst>
                                    <p:cond delay="0"/>
                                  </p:stCondLst>
                                  <p:childTnLst>
                                    <p:set>
                                      <p:cBhvr>
                                        <p:cTn id="76" dur="1" fill="hold">
                                          <p:stCondLst>
                                            <p:cond delay="0"/>
                                          </p:stCondLst>
                                        </p:cTn>
                                        <p:tgtEl>
                                          <p:spTgt spid="10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52" grpId="0" animBg="1"/>
      <p:bldP spid="78" grpId="0" animBg="1"/>
      <p:bldP spid="97" grpId="0"/>
      <p:bldP spid="97" grpId="1"/>
      <p:bldP spid="100" grpId="0"/>
      <p:bldP spid="100" grpId="1"/>
      <p:bldP spid="105" grpId="0"/>
      <p:bldP spid="105" grpId="1"/>
      <p:bldP spid="105" grpId="2"/>
      <p:bldP spid="106" grpId="0" animBg="1"/>
      <p:bldP spid="107" grpId="0" animBg="1"/>
      <p:bldP spid="109" grpId="0" animBg="1"/>
      <p:bldP spid="1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Starting with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1251233"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Using Git Collaboratively – Local &amp; Origin Branches</a:t>
            </a:r>
          </a:p>
        </p:txBody>
      </p:sp>
      <p:sp>
        <p:nvSpPr>
          <p:cNvPr id="50" name="Rectangle 49">
            <a:extLst>
              <a:ext uri="{FF2B5EF4-FFF2-40B4-BE49-F238E27FC236}">
                <a16:creationId xmlns:a16="http://schemas.microsoft.com/office/drawing/2014/main" id="{DD175811-9E70-4666-AE81-F491B41A6ECF}"/>
              </a:ext>
            </a:extLst>
          </p:cNvPr>
          <p:cNvSpPr/>
          <p:nvPr/>
        </p:nvSpPr>
        <p:spPr>
          <a:xfrm>
            <a:off x="4742991" y="1673067"/>
            <a:ext cx="2119133" cy="253138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Rectangle 65">
            <a:extLst>
              <a:ext uri="{FF2B5EF4-FFF2-40B4-BE49-F238E27FC236}">
                <a16:creationId xmlns:a16="http://schemas.microsoft.com/office/drawing/2014/main" id="{367452C9-905E-47E3-A42C-8426E76413F0}"/>
              </a:ext>
            </a:extLst>
          </p:cNvPr>
          <p:cNvSpPr/>
          <p:nvPr/>
        </p:nvSpPr>
        <p:spPr>
          <a:xfrm>
            <a:off x="7987972" y="3118508"/>
            <a:ext cx="2119133" cy="225470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TextBox 67">
            <a:extLst>
              <a:ext uri="{FF2B5EF4-FFF2-40B4-BE49-F238E27FC236}">
                <a16:creationId xmlns:a16="http://schemas.microsoft.com/office/drawing/2014/main" id="{168B8DF0-CADD-4558-B510-F3EF7FFAE04C}"/>
              </a:ext>
            </a:extLst>
          </p:cNvPr>
          <p:cNvSpPr txBox="1"/>
          <p:nvPr/>
        </p:nvSpPr>
        <p:spPr>
          <a:xfrm>
            <a:off x="4702431" y="1617165"/>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Server/DevOps</a:t>
            </a:r>
          </a:p>
        </p:txBody>
      </p:sp>
      <p:sp>
        <p:nvSpPr>
          <p:cNvPr id="69" name="TextBox 68">
            <a:extLst>
              <a:ext uri="{FF2B5EF4-FFF2-40B4-BE49-F238E27FC236}">
                <a16:creationId xmlns:a16="http://schemas.microsoft.com/office/drawing/2014/main" id="{64BFBBFE-9DD0-484F-A21B-5866E852972E}"/>
              </a:ext>
            </a:extLst>
          </p:cNvPr>
          <p:cNvSpPr txBox="1"/>
          <p:nvPr/>
        </p:nvSpPr>
        <p:spPr>
          <a:xfrm>
            <a:off x="7988121" y="3126876"/>
            <a:ext cx="21189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Local Machine 2</a:t>
            </a:r>
          </a:p>
        </p:txBody>
      </p:sp>
      <p:sp>
        <p:nvSpPr>
          <p:cNvPr id="70" name="Rectangle 69">
            <a:extLst>
              <a:ext uri="{FF2B5EF4-FFF2-40B4-BE49-F238E27FC236}">
                <a16:creationId xmlns:a16="http://schemas.microsoft.com/office/drawing/2014/main" id="{1E9A69A4-DBDF-4ECD-8D93-A45C57F8078B}"/>
              </a:ext>
            </a:extLst>
          </p:cNvPr>
          <p:cNvSpPr/>
          <p:nvPr/>
        </p:nvSpPr>
        <p:spPr>
          <a:xfrm>
            <a:off x="2095637" y="3539750"/>
            <a:ext cx="1810828"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      Local Repo 1</a:t>
            </a:r>
          </a:p>
        </p:txBody>
      </p:sp>
      <p:pic>
        <p:nvPicPr>
          <p:cNvPr id="71" name="Picture 2" descr="Git | Jenkins plugin">
            <a:extLst>
              <a:ext uri="{FF2B5EF4-FFF2-40B4-BE49-F238E27FC236}">
                <a16:creationId xmlns:a16="http://schemas.microsoft.com/office/drawing/2014/main" id="{559AAC32-B47D-4A3E-A8E6-AB3388C21A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2166562" y="3645160"/>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54B568C5-0EDB-48B4-A551-3EC64931B7DE}"/>
              </a:ext>
            </a:extLst>
          </p:cNvPr>
          <p:cNvSpPr/>
          <p:nvPr/>
        </p:nvSpPr>
        <p:spPr>
          <a:xfrm>
            <a:off x="1930577" y="3118508"/>
            <a:ext cx="2119133" cy="225470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Box 76">
            <a:extLst>
              <a:ext uri="{FF2B5EF4-FFF2-40B4-BE49-F238E27FC236}">
                <a16:creationId xmlns:a16="http://schemas.microsoft.com/office/drawing/2014/main" id="{696F4B0D-1306-413B-9D05-D95F09C7CA6E}"/>
              </a:ext>
            </a:extLst>
          </p:cNvPr>
          <p:cNvSpPr txBox="1"/>
          <p:nvPr/>
        </p:nvSpPr>
        <p:spPr>
          <a:xfrm>
            <a:off x="1930726" y="3126338"/>
            <a:ext cx="21189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Local Machine 1</a:t>
            </a:r>
          </a:p>
        </p:txBody>
      </p:sp>
      <p:pic>
        <p:nvPicPr>
          <p:cNvPr id="82" name="Picture 2">
            <a:extLst>
              <a:ext uri="{FF2B5EF4-FFF2-40B4-BE49-F238E27FC236}">
                <a16:creationId xmlns:a16="http://schemas.microsoft.com/office/drawing/2014/main" id="{40F0CBAF-64CF-403E-9649-C2115A189D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268" y="5422213"/>
            <a:ext cx="710131" cy="710131"/>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8B345D99-8C73-4100-A43E-76BF67819DEE}"/>
              </a:ext>
            </a:extLst>
          </p:cNvPr>
          <p:cNvSpPr/>
          <p:nvPr/>
        </p:nvSpPr>
        <p:spPr>
          <a:xfrm>
            <a:off x="8171416" y="3539750"/>
            <a:ext cx="1810828"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      Local Repo 2</a:t>
            </a:r>
          </a:p>
        </p:txBody>
      </p:sp>
      <p:pic>
        <p:nvPicPr>
          <p:cNvPr id="84" name="Picture 2" descr="Git | Jenkins plugin">
            <a:extLst>
              <a:ext uri="{FF2B5EF4-FFF2-40B4-BE49-F238E27FC236}">
                <a16:creationId xmlns:a16="http://schemas.microsoft.com/office/drawing/2014/main" id="{A5D76D6A-5732-4414-A6D2-9E19546AFB5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8242341" y="3645160"/>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8110D908-78C6-483B-9D7A-8CE1F6FA3B8D}"/>
              </a:ext>
            </a:extLst>
          </p:cNvPr>
          <p:cNvSpPr/>
          <p:nvPr/>
        </p:nvSpPr>
        <p:spPr>
          <a:xfrm>
            <a:off x="4905746" y="2148037"/>
            <a:ext cx="1810828" cy="6193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Remote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Repo</a:t>
            </a:r>
          </a:p>
        </p:txBody>
      </p:sp>
      <p:pic>
        <p:nvPicPr>
          <p:cNvPr id="90" name="Picture 2" descr="Git | Jenkins plugin">
            <a:extLst>
              <a:ext uri="{FF2B5EF4-FFF2-40B4-BE49-F238E27FC236}">
                <a16:creationId xmlns:a16="http://schemas.microsoft.com/office/drawing/2014/main" id="{6CA1C60C-3ED2-4392-AC92-8FCF7CC7FF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4977754" y="2337358"/>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93" name="object 77">
            <a:extLst>
              <a:ext uri="{FF2B5EF4-FFF2-40B4-BE49-F238E27FC236}">
                <a16:creationId xmlns:a16="http://schemas.microsoft.com/office/drawing/2014/main" id="{E2ECC0B1-E6A5-43EC-BBD8-FCC9ECF2BAD3}"/>
              </a:ext>
            </a:extLst>
          </p:cNvPr>
          <p:cNvSpPr txBox="1"/>
          <p:nvPr/>
        </p:nvSpPr>
        <p:spPr>
          <a:xfrm>
            <a:off x="8808086" y="5649215"/>
            <a:ext cx="1672289"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Developer 2</a:t>
            </a:r>
            <a:endParaRPr kumimoji="0" lang="en-GB" sz="2400" b="0" i="0" u="none" strike="noStrike" kern="1200" cap="none" spc="0" normalizeH="0" baseline="0" noProof="0" dirty="0">
              <a:ln>
                <a:noFill/>
              </a:ln>
              <a:solidFill>
                <a:srgbClr val="1F497D"/>
              </a:solidFill>
              <a:effectLst/>
              <a:uLnTx/>
              <a:uFillTx/>
              <a:latin typeface="canada-type-gibson"/>
              <a:ea typeface="+mn-ea"/>
              <a:cs typeface="+mn-cs"/>
            </a:endParaRPr>
          </a:p>
        </p:txBody>
      </p:sp>
      <p:pic>
        <p:nvPicPr>
          <p:cNvPr id="98" name="Picture 2">
            <a:extLst>
              <a:ext uri="{FF2B5EF4-FFF2-40B4-BE49-F238E27FC236}">
                <a16:creationId xmlns:a16="http://schemas.microsoft.com/office/drawing/2014/main" id="{542472DA-B291-467E-9E01-2444D229C3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7679" y="5413491"/>
            <a:ext cx="710131" cy="710131"/>
          </a:xfrm>
          <a:prstGeom prst="rect">
            <a:avLst/>
          </a:prstGeom>
          <a:noFill/>
          <a:extLst>
            <a:ext uri="{909E8E84-426E-40DD-AFC4-6F175D3DCCD1}">
              <a14:hiddenFill xmlns:a14="http://schemas.microsoft.com/office/drawing/2010/main">
                <a:solidFill>
                  <a:srgbClr val="FFFFFF"/>
                </a:solidFill>
              </a14:hiddenFill>
            </a:ext>
          </a:extLst>
        </p:spPr>
      </p:pic>
      <p:sp>
        <p:nvSpPr>
          <p:cNvPr id="99" name="object 77">
            <a:extLst>
              <a:ext uri="{FF2B5EF4-FFF2-40B4-BE49-F238E27FC236}">
                <a16:creationId xmlns:a16="http://schemas.microsoft.com/office/drawing/2014/main" id="{352DBCA1-C5A7-43FD-BC9D-F209F8C02392}"/>
              </a:ext>
            </a:extLst>
          </p:cNvPr>
          <p:cNvSpPr txBox="1"/>
          <p:nvPr/>
        </p:nvSpPr>
        <p:spPr>
          <a:xfrm>
            <a:off x="2594497" y="5640493"/>
            <a:ext cx="1672289"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Developer 1</a:t>
            </a:r>
            <a:endParaRPr kumimoji="0" lang="en-GB" sz="2400" b="0" i="0" u="none" strike="noStrike" kern="1200" cap="none" spc="0" normalizeH="0" baseline="0" noProof="0" dirty="0">
              <a:ln>
                <a:noFill/>
              </a:ln>
              <a:solidFill>
                <a:srgbClr val="1F497D"/>
              </a:solidFill>
              <a:effectLst/>
              <a:uLnTx/>
              <a:uFillTx/>
              <a:latin typeface="canada-type-gibson"/>
              <a:ea typeface="+mn-ea"/>
              <a:cs typeface="+mn-cs"/>
            </a:endParaRPr>
          </a:p>
        </p:txBody>
      </p:sp>
      <p:pic>
        <p:nvPicPr>
          <p:cNvPr id="64" name="Picture 63">
            <a:extLst>
              <a:ext uri="{FF2B5EF4-FFF2-40B4-BE49-F238E27FC236}">
                <a16:creationId xmlns:a16="http://schemas.microsoft.com/office/drawing/2014/main" id="{53819C73-53FB-4085-B18C-C3DD5461257D}"/>
              </a:ext>
            </a:extLst>
          </p:cNvPr>
          <p:cNvPicPr>
            <a:picLocks noChangeAspect="1"/>
          </p:cNvPicPr>
          <p:nvPr/>
        </p:nvPicPr>
        <p:blipFill>
          <a:blip r:embed="rId5"/>
          <a:stretch>
            <a:fillRect/>
          </a:stretch>
        </p:blipFill>
        <p:spPr>
          <a:xfrm>
            <a:off x="1575353" y="2838503"/>
            <a:ext cx="522990" cy="433970"/>
          </a:xfrm>
          <a:prstGeom prst="rect">
            <a:avLst/>
          </a:prstGeom>
        </p:spPr>
      </p:pic>
      <p:pic>
        <p:nvPicPr>
          <p:cNvPr id="103" name="Picture 102">
            <a:extLst>
              <a:ext uri="{FF2B5EF4-FFF2-40B4-BE49-F238E27FC236}">
                <a16:creationId xmlns:a16="http://schemas.microsoft.com/office/drawing/2014/main" id="{D29AA371-BCF6-42F2-B1F7-F6066B736F7E}"/>
              </a:ext>
            </a:extLst>
          </p:cNvPr>
          <p:cNvPicPr>
            <a:picLocks noChangeAspect="1"/>
          </p:cNvPicPr>
          <p:nvPr/>
        </p:nvPicPr>
        <p:blipFill>
          <a:blip r:embed="rId5"/>
          <a:stretch>
            <a:fillRect/>
          </a:stretch>
        </p:blipFill>
        <p:spPr>
          <a:xfrm>
            <a:off x="9931296" y="2801330"/>
            <a:ext cx="522990" cy="433970"/>
          </a:xfrm>
          <a:prstGeom prst="rect">
            <a:avLst/>
          </a:prstGeom>
        </p:spPr>
      </p:pic>
      <p:pic>
        <p:nvPicPr>
          <p:cNvPr id="67" name="Picture 66">
            <a:extLst>
              <a:ext uri="{FF2B5EF4-FFF2-40B4-BE49-F238E27FC236}">
                <a16:creationId xmlns:a16="http://schemas.microsoft.com/office/drawing/2014/main" id="{F8C05BC9-953E-4376-8338-B38A76BFE1C9}"/>
              </a:ext>
            </a:extLst>
          </p:cNvPr>
          <p:cNvPicPr>
            <a:picLocks noChangeAspect="1"/>
          </p:cNvPicPr>
          <p:nvPr/>
        </p:nvPicPr>
        <p:blipFill>
          <a:blip r:embed="rId6"/>
          <a:stretch>
            <a:fillRect/>
          </a:stretch>
        </p:blipFill>
        <p:spPr>
          <a:xfrm>
            <a:off x="6369463" y="1691979"/>
            <a:ext cx="464643" cy="375288"/>
          </a:xfrm>
          <a:prstGeom prst="rect">
            <a:avLst/>
          </a:prstGeom>
        </p:spPr>
      </p:pic>
      <p:cxnSp>
        <p:nvCxnSpPr>
          <p:cNvPr id="102" name="Straight Arrow Connector 101">
            <a:extLst>
              <a:ext uri="{FF2B5EF4-FFF2-40B4-BE49-F238E27FC236}">
                <a16:creationId xmlns:a16="http://schemas.microsoft.com/office/drawing/2014/main" id="{1E401B23-3B49-4030-A06A-EE6EBCF75F7B}"/>
              </a:ext>
            </a:extLst>
          </p:cNvPr>
          <p:cNvCxnSpPr/>
          <p:nvPr/>
        </p:nvCxnSpPr>
        <p:spPr>
          <a:xfrm rot="3707558">
            <a:off x="4111336" y="1973030"/>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object 77">
            <a:extLst>
              <a:ext uri="{FF2B5EF4-FFF2-40B4-BE49-F238E27FC236}">
                <a16:creationId xmlns:a16="http://schemas.microsoft.com/office/drawing/2014/main" id="{9C9B5CE8-E599-4DD1-881B-314D65BEA933}"/>
              </a:ext>
            </a:extLst>
          </p:cNvPr>
          <p:cNvSpPr txBox="1"/>
          <p:nvPr/>
        </p:nvSpPr>
        <p:spPr>
          <a:xfrm rot="19825280">
            <a:off x="3576159" y="2114299"/>
            <a:ext cx="1019230"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Pull/Fetch</a:t>
            </a:r>
          </a:p>
        </p:txBody>
      </p:sp>
      <p:sp>
        <p:nvSpPr>
          <p:cNvPr id="2" name="Slide Number Placeholder 1">
            <a:extLst>
              <a:ext uri="{FF2B5EF4-FFF2-40B4-BE49-F238E27FC236}">
                <a16:creationId xmlns:a16="http://schemas.microsoft.com/office/drawing/2014/main" id="{2CA932AF-ED1C-49F7-B566-88A9399CC5D3}"/>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16</a:t>
            </a:fld>
            <a:endParaRPr dirty="0"/>
          </a:p>
        </p:txBody>
      </p:sp>
      <p:sp>
        <p:nvSpPr>
          <p:cNvPr id="41" name="TextBox 40">
            <a:extLst>
              <a:ext uri="{FF2B5EF4-FFF2-40B4-BE49-F238E27FC236}">
                <a16:creationId xmlns:a16="http://schemas.microsoft.com/office/drawing/2014/main" id="{FC8D69AD-7E77-4B09-9D6E-40B251B004C3}"/>
              </a:ext>
            </a:extLst>
          </p:cNvPr>
          <p:cNvSpPr txBox="1"/>
          <p:nvPr/>
        </p:nvSpPr>
        <p:spPr>
          <a:xfrm>
            <a:off x="4922961" y="3355084"/>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FF0000"/>
                </a:solidFill>
                <a:latin typeface="Calibri"/>
              </a:rPr>
              <a:t>origin/</a:t>
            </a:r>
            <a:r>
              <a:rPr kumimoji="0" lang="en-GB" sz="1800" b="0" i="0" u="none" strike="noStrike" kern="1200" cap="none" spc="0" normalizeH="0" baseline="0" noProof="0" dirty="0">
                <a:ln>
                  <a:noFill/>
                </a:ln>
                <a:solidFill>
                  <a:srgbClr val="FF0000"/>
                </a:solidFill>
                <a:effectLst/>
                <a:uLnTx/>
                <a:uFillTx/>
                <a:latin typeface="Calibri"/>
                <a:ea typeface="+mn-ea"/>
                <a:cs typeface="+mn-cs"/>
              </a:rPr>
              <a:t>F1 Branch</a:t>
            </a:r>
          </a:p>
        </p:txBody>
      </p:sp>
      <p:sp>
        <p:nvSpPr>
          <p:cNvPr id="42" name="TextBox 41">
            <a:extLst>
              <a:ext uri="{FF2B5EF4-FFF2-40B4-BE49-F238E27FC236}">
                <a16:creationId xmlns:a16="http://schemas.microsoft.com/office/drawing/2014/main" id="{F1025E79-5C0D-4EF7-83E0-1AE0E850F7A6}"/>
              </a:ext>
            </a:extLst>
          </p:cNvPr>
          <p:cNvSpPr txBox="1"/>
          <p:nvPr/>
        </p:nvSpPr>
        <p:spPr>
          <a:xfrm>
            <a:off x="4917908" y="3064459"/>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origin/main</a:t>
            </a:r>
          </a:p>
        </p:txBody>
      </p:sp>
      <p:sp>
        <p:nvSpPr>
          <p:cNvPr id="43" name="TextBox 42">
            <a:extLst>
              <a:ext uri="{FF2B5EF4-FFF2-40B4-BE49-F238E27FC236}">
                <a16:creationId xmlns:a16="http://schemas.microsoft.com/office/drawing/2014/main" id="{E38EF196-D0E5-41C6-8B22-2B5276E88BC3}"/>
              </a:ext>
            </a:extLst>
          </p:cNvPr>
          <p:cNvSpPr txBox="1"/>
          <p:nvPr/>
        </p:nvSpPr>
        <p:spPr>
          <a:xfrm>
            <a:off x="4928014" y="3634457"/>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origin/F2 Branch</a:t>
            </a:r>
          </a:p>
        </p:txBody>
      </p:sp>
      <p:sp>
        <p:nvSpPr>
          <p:cNvPr id="45" name="TextBox 44">
            <a:extLst>
              <a:ext uri="{FF2B5EF4-FFF2-40B4-BE49-F238E27FC236}">
                <a16:creationId xmlns:a16="http://schemas.microsoft.com/office/drawing/2014/main" id="{8BAE8AFA-5CDB-48F9-AE5D-545B1E055273}"/>
              </a:ext>
            </a:extLst>
          </p:cNvPr>
          <p:cNvSpPr txBox="1"/>
          <p:nvPr/>
        </p:nvSpPr>
        <p:spPr>
          <a:xfrm>
            <a:off x="2148516" y="4092586"/>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main</a:t>
            </a:r>
          </a:p>
        </p:txBody>
      </p:sp>
      <p:sp>
        <p:nvSpPr>
          <p:cNvPr id="47" name="TextBox 46">
            <a:extLst>
              <a:ext uri="{FF2B5EF4-FFF2-40B4-BE49-F238E27FC236}">
                <a16:creationId xmlns:a16="http://schemas.microsoft.com/office/drawing/2014/main" id="{37EF6E6C-3AC0-4E3E-AF63-96549211BB00}"/>
              </a:ext>
            </a:extLst>
          </p:cNvPr>
          <p:cNvSpPr txBox="1"/>
          <p:nvPr/>
        </p:nvSpPr>
        <p:spPr>
          <a:xfrm>
            <a:off x="8242341" y="4149216"/>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main</a:t>
            </a:r>
          </a:p>
        </p:txBody>
      </p:sp>
      <p:sp>
        <p:nvSpPr>
          <p:cNvPr id="48" name="TextBox 47">
            <a:extLst>
              <a:ext uri="{FF2B5EF4-FFF2-40B4-BE49-F238E27FC236}">
                <a16:creationId xmlns:a16="http://schemas.microsoft.com/office/drawing/2014/main" id="{AE1A1B7F-9E43-4B95-B013-548B86B3CC43}"/>
              </a:ext>
            </a:extLst>
          </p:cNvPr>
          <p:cNvSpPr txBox="1"/>
          <p:nvPr/>
        </p:nvSpPr>
        <p:spPr>
          <a:xfrm>
            <a:off x="2148516" y="4393694"/>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F1 Branch</a:t>
            </a:r>
          </a:p>
        </p:txBody>
      </p:sp>
      <p:sp>
        <p:nvSpPr>
          <p:cNvPr id="49" name="TextBox 48">
            <a:extLst>
              <a:ext uri="{FF2B5EF4-FFF2-40B4-BE49-F238E27FC236}">
                <a16:creationId xmlns:a16="http://schemas.microsoft.com/office/drawing/2014/main" id="{E0A86CAE-9221-4825-A121-23D7C08C7F74}"/>
              </a:ext>
            </a:extLst>
          </p:cNvPr>
          <p:cNvSpPr txBox="1"/>
          <p:nvPr/>
        </p:nvSpPr>
        <p:spPr>
          <a:xfrm>
            <a:off x="2162829" y="4702776"/>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F2 Branch</a:t>
            </a:r>
          </a:p>
        </p:txBody>
      </p:sp>
    </p:spTree>
    <p:extLst>
      <p:ext uri="{BB962C8B-B14F-4D97-AF65-F5344CB8AC3E}">
        <p14:creationId xmlns:p14="http://schemas.microsoft.com/office/powerpoint/2010/main" val="176830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10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5" grpId="1"/>
      <p:bldP spid="105" grpId="2"/>
      <p:bldP spid="41" grpId="0"/>
      <p:bldP spid="43" grpId="0"/>
      <p:bldP spid="48" grpId="0"/>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20503" y="387042"/>
            <a:ext cx="5544615" cy="4031873"/>
          </a:xfrm>
        </p:spPr>
        <p:txBody>
          <a:bodyPr/>
          <a:lstStyle/>
          <a:p>
            <a:pPr marL="285750" indent="-285750">
              <a:buFont typeface="Arial" panose="020B0604020202020204" pitchFamily="34" charset="0"/>
              <a:buChar char="•"/>
            </a:pPr>
            <a:r>
              <a:rPr lang="en-GB" sz="2400" b="1" dirty="0">
                <a:latin typeface="Calibri (Body)"/>
              </a:rPr>
              <a:t>Starting with Git</a:t>
            </a:r>
          </a:p>
          <a:p>
            <a:pPr marL="742950" lvl="1" indent="-285750">
              <a:buFont typeface="Arial" panose="020B0604020202020204" pitchFamily="34" charset="0"/>
              <a:buChar char="•"/>
            </a:pPr>
            <a:r>
              <a:rPr lang="en-GB" sz="2400" b="1" dirty="0">
                <a:latin typeface="Calibri (Body)"/>
              </a:rPr>
              <a:t>Understanding Git</a:t>
            </a:r>
          </a:p>
          <a:p>
            <a:pPr marL="742950" lvl="1" indent="-285750">
              <a:buFont typeface="Arial" panose="020B0604020202020204" pitchFamily="34" charset="0"/>
              <a:buChar char="•"/>
            </a:pPr>
            <a:r>
              <a:rPr lang="en-GB" sz="2400" b="1" dirty="0">
                <a:latin typeface="Calibri (Body)"/>
              </a:rPr>
              <a:t>Tracking Changes</a:t>
            </a:r>
          </a:p>
          <a:p>
            <a:pPr marL="742950" lvl="1" indent="-285750">
              <a:buFont typeface="Arial" panose="020B0604020202020204" pitchFamily="34" charset="0"/>
              <a:buChar char="•"/>
            </a:pPr>
            <a:r>
              <a:rPr lang="en-GB" sz="2400" b="1" dirty="0">
                <a:latin typeface="Calibri (Body)"/>
              </a:rPr>
              <a:t>Basic Operations</a:t>
            </a:r>
          </a:p>
          <a:p>
            <a:pPr marL="285750" indent="-285750">
              <a:buFont typeface="Arial" panose="020B0604020202020204" pitchFamily="34" charset="0"/>
              <a:buChar char="•"/>
            </a:pPr>
            <a:r>
              <a:rPr lang="en-GB" sz="2400" b="1" dirty="0">
                <a:latin typeface="Calibri (Body)"/>
              </a:rPr>
              <a:t>Using Git Collaboratively</a:t>
            </a:r>
          </a:p>
          <a:p>
            <a:pPr marL="742950" lvl="1" indent="-285750"/>
            <a:r>
              <a:rPr lang="en-GB" sz="2400" b="1" dirty="0">
                <a:latin typeface="Calibri (Body)"/>
              </a:rPr>
              <a:t>Pulling (Keeping Up-to-date)</a:t>
            </a:r>
          </a:p>
          <a:p>
            <a:pPr marL="742950" lvl="1" indent="-285750">
              <a:buFont typeface="Arial" panose="020B0604020202020204" pitchFamily="34" charset="0"/>
              <a:buChar char="•"/>
            </a:pPr>
            <a:r>
              <a:rPr lang="en-GB" sz="2400" b="1" dirty="0">
                <a:latin typeface="Calibri (Body)"/>
              </a:rPr>
              <a:t>Pushing (Keeping Up-to-date)</a:t>
            </a:r>
          </a:p>
          <a:p>
            <a:pPr marL="742950" lvl="1" indent="-285750">
              <a:buFont typeface="Arial" panose="020B0604020202020204" pitchFamily="34" charset="0"/>
              <a:buChar char="•"/>
            </a:pPr>
            <a:r>
              <a:rPr lang="en-GB" sz="2400" b="1" dirty="0">
                <a:latin typeface="Calibri (Body)"/>
              </a:rPr>
              <a:t>Fetch</a:t>
            </a:r>
          </a:p>
          <a:p>
            <a:pPr marL="742950" lvl="1" indent="-285750">
              <a:buFont typeface="Arial" panose="020B0604020202020204" pitchFamily="34" charset="0"/>
              <a:buChar char="•"/>
            </a:pPr>
            <a:r>
              <a:rPr lang="en-GB" sz="2400" b="1" dirty="0">
                <a:latin typeface="Calibri (Body)"/>
              </a:rPr>
              <a:t>Pull Requests</a:t>
            </a:r>
          </a:p>
          <a:p>
            <a:pPr marL="285750" indent="-285750"/>
            <a:r>
              <a:rPr lang="en-GB" sz="2400" b="1" dirty="0">
                <a:solidFill>
                  <a:schemeClr val="accent1"/>
                </a:solidFill>
                <a:latin typeface="Calibri (Body)"/>
              </a:rPr>
              <a:t>Branching</a:t>
            </a:r>
          </a:p>
          <a:p>
            <a:pPr marL="285750" indent="-285750">
              <a:buFont typeface="Arial" panose="020B0604020202020204" pitchFamily="34" charset="0"/>
              <a:buChar char="•"/>
            </a:pPr>
            <a:r>
              <a:rPr lang="en-GB" sz="2400" b="1" dirty="0">
                <a:latin typeface="Calibri (Body)"/>
              </a:rPr>
              <a:t>Best Practices</a:t>
            </a:r>
          </a:p>
          <a:p>
            <a:pPr marL="285750" indent="-285750">
              <a:buFont typeface="Arial" panose="020B0604020202020204" pitchFamily="34" charset="0"/>
              <a:buChar char="•"/>
            </a:pPr>
            <a:r>
              <a:rPr lang="en-GB" sz="2400" b="1" dirty="0">
                <a:latin typeface="Calibri (Body)"/>
              </a:rPr>
              <a:t>Questions?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374652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GIT </a:t>
            </a:r>
            <a:r>
              <a:rPr lang="en-GB" sz="4000" dirty="0">
                <a:solidFill>
                  <a:srgbClr val="92D050"/>
                </a:solidFill>
                <a:latin typeface="Ubuntu"/>
                <a:cs typeface="Ubuntu"/>
              </a:rPr>
              <a:t>Branching</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pic>
        <p:nvPicPr>
          <p:cNvPr id="4" name="Picture 3">
            <a:extLst>
              <a:ext uri="{FF2B5EF4-FFF2-40B4-BE49-F238E27FC236}">
                <a16:creationId xmlns:a16="http://schemas.microsoft.com/office/drawing/2014/main" id="{CAE30A8C-9796-4B6F-ABDD-8952E468B6B4}"/>
              </a:ext>
            </a:extLst>
          </p:cNvPr>
          <p:cNvPicPr>
            <a:picLocks noChangeAspect="1"/>
          </p:cNvPicPr>
          <p:nvPr/>
        </p:nvPicPr>
        <p:blipFill>
          <a:blip r:embed="rId3"/>
          <a:stretch>
            <a:fillRect/>
          </a:stretch>
        </p:blipFill>
        <p:spPr>
          <a:xfrm>
            <a:off x="1343472" y="2184737"/>
            <a:ext cx="3648893" cy="2704901"/>
          </a:xfrm>
          <a:prstGeom prst="rect">
            <a:avLst/>
          </a:prstGeom>
        </p:spPr>
      </p:pic>
      <p:sp>
        <p:nvSpPr>
          <p:cNvPr id="9" name="Rectangle 8">
            <a:extLst>
              <a:ext uri="{FF2B5EF4-FFF2-40B4-BE49-F238E27FC236}">
                <a16:creationId xmlns:a16="http://schemas.microsoft.com/office/drawing/2014/main" id="{197C7BD2-0DFF-4152-9952-BE073868E15B}"/>
              </a:ext>
            </a:extLst>
          </p:cNvPr>
          <p:cNvSpPr/>
          <p:nvPr/>
        </p:nvSpPr>
        <p:spPr>
          <a:xfrm>
            <a:off x="6229355" y="1124744"/>
            <a:ext cx="5256584" cy="5129930"/>
          </a:xfrm>
          <a:prstGeom prst="rect">
            <a:avLst/>
          </a:prstGeom>
        </p:spPr>
        <p:txBody>
          <a:bodyPr wrap="square">
            <a:spAutoFit/>
          </a:bodyPr>
          <a:lstStyle/>
          <a:p>
            <a:pPr lvl="0" defTabSz="1219170">
              <a:lnSpc>
                <a:spcPct val="150000"/>
              </a:lnSpc>
              <a:spcBef>
                <a:spcPts val="200"/>
              </a:spcBef>
              <a:buClr>
                <a:srgbClr val="92D050"/>
              </a:buClr>
              <a:tabLst>
                <a:tab pos="768985" algn="l"/>
              </a:tabLst>
              <a:defRPr/>
            </a:pPr>
            <a:r>
              <a:rPr lang="en-GB" sz="1600" b="1" dirty="0">
                <a:solidFill>
                  <a:schemeClr val="bg2">
                    <a:lumMod val="10000"/>
                  </a:schemeClr>
                </a:solidFill>
                <a:latin typeface="Segoe UI" panose="020B0502040204020203" pitchFamily="34" charset="0"/>
                <a:cs typeface="Times New Roman" panose="02020603050405020304" pitchFamily="18" charset="0"/>
              </a:rPr>
              <a:t>What is branching?</a:t>
            </a:r>
          </a:p>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Branch - References that keep a history of Commits</a:t>
            </a:r>
          </a:p>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There is mandatory one main branch that originates from root of the repository (main/master)</a:t>
            </a:r>
          </a:p>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Can be branched of on any place of the repository tree (even from the commit in the past)</a:t>
            </a:r>
          </a:p>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Multiple branches can root from common commit</a:t>
            </a:r>
          </a:p>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We can switch between branches</a:t>
            </a: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dirty="0">
              <a:solidFill>
                <a:schemeClr val="bg2">
                  <a:lumMod val="10000"/>
                </a:schemeClr>
              </a:solidFill>
              <a:latin typeface="Segoe UI" panose="020B0502040204020203" pitchFamily="34" charset="0"/>
              <a:cs typeface="Times New Roman" panose="02020603050405020304" pitchFamily="18" charset="0"/>
            </a:endParaRPr>
          </a:p>
          <a:p>
            <a:pPr lvl="0" defTabSz="1219170">
              <a:lnSpc>
                <a:spcPct val="150000"/>
              </a:lnSpc>
              <a:spcBef>
                <a:spcPts val="200"/>
              </a:spcBef>
              <a:buClr>
                <a:srgbClr val="92D050"/>
              </a:buClr>
              <a:tabLst>
                <a:tab pos="768985" algn="l"/>
              </a:tabLst>
              <a:defRPr/>
            </a:pPr>
            <a:r>
              <a:rPr lang="en-GB" sz="1600" b="1" dirty="0">
                <a:solidFill>
                  <a:schemeClr val="bg2">
                    <a:lumMod val="10000"/>
                  </a:schemeClr>
                </a:solidFill>
                <a:latin typeface="Segoe UI" panose="020B0502040204020203" pitchFamily="34" charset="0"/>
                <a:cs typeface="Times New Roman" panose="02020603050405020304" pitchFamily="18" charset="0"/>
              </a:rPr>
              <a:t>Recommendations:</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Use simple branching strategies like feature branching to isolate changes on the branch to a single requirement (Stay away from complex branching)</a:t>
            </a:r>
          </a:p>
          <a:p>
            <a:pPr marL="342900" lvl="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Keep branches short lived</a:t>
            </a:r>
          </a:p>
          <a:p>
            <a:pPr marL="342900" lvl="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Do not create to many branches</a:t>
            </a:r>
          </a:p>
          <a:p>
            <a:pPr marL="342900" lvl="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Update feature branch frequently</a:t>
            </a:r>
          </a:p>
        </p:txBody>
      </p:sp>
      <p:sp>
        <p:nvSpPr>
          <p:cNvPr id="10" name="Rectangle 9">
            <a:extLst>
              <a:ext uri="{FF2B5EF4-FFF2-40B4-BE49-F238E27FC236}">
                <a16:creationId xmlns:a16="http://schemas.microsoft.com/office/drawing/2014/main" id="{89EC9B61-B0CE-449C-8A4A-B92DD14BA24B}"/>
              </a:ext>
            </a:extLst>
          </p:cNvPr>
          <p:cNvSpPr/>
          <p:nvPr/>
        </p:nvSpPr>
        <p:spPr>
          <a:xfrm>
            <a:off x="1703512" y="2780928"/>
            <a:ext cx="432048" cy="415819"/>
          </a:xfrm>
          <a:prstGeom prst="rect">
            <a:avLst/>
          </a:prstGeom>
        </p:spPr>
        <p:txBody>
          <a:bodyPr wrap="square">
            <a:spAutoFit/>
          </a:bodyPr>
          <a:lstStyle/>
          <a:p>
            <a:pPr lvl="0" defTabSz="1219170">
              <a:lnSpc>
                <a:spcPct val="150000"/>
              </a:lnSpc>
              <a:spcBef>
                <a:spcPts val="200"/>
              </a:spcBef>
              <a:buClr>
                <a:srgbClr val="92D050"/>
              </a:buClr>
              <a:tabLst>
                <a:tab pos="768985" algn="l"/>
              </a:tabLst>
              <a:defRPr/>
            </a:pPr>
            <a:r>
              <a:rPr lang="en-GB" sz="1600" b="1" dirty="0">
                <a:solidFill>
                  <a:schemeClr val="bg2">
                    <a:lumMod val="10000"/>
                  </a:schemeClr>
                </a:solidFill>
                <a:latin typeface="Segoe UI" panose="020B0502040204020203" pitchFamily="34" charset="0"/>
                <a:cs typeface="Times New Roman" panose="02020603050405020304" pitchFamily="18" charset="0"/>
              </a:rPr>
              <a:t>C1</a:t>
            </a:r>
            <a:endParaRPr lang="en-GB" sz="1600" dirty="0">
              <a:solidFill>
                <a:schemeClr val="bg2">
                  <a:lumMod val="10000"/>
                </a:schemeClr>
              </a:solidFill>
              <a:latin typeface="Segoe UI" panose="020B0502040204020203"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07DC6588-89FD-4BC5-9F2E-4A78AE0C71B6}"/>
              </a:ext>
            </a:extLst>
          </p:cNvPr>
          <p:cNvSpPr/>
          <p:nvPr/>
        </p:nvSpPr>
        <p:spPr>
          <a:xfrm>
            <a:off x="2783632" y="2780928"/>
            <a:ext cx="432048" cy="415819"/>
          </a:xfrm>
          <a:prstGeom prst="rect">
            <a:avLst/>
          </a:prstGeom>
        </p:spPr>
        <p:txBody>
          <a:bodyPr wrap="square">
            <a:spAutoFit/>
          </a:bodyPr>
          <a:lstStyle/>
          <a:p>
            <a:pPr lvl="0" defTabSz="1219170">
              <a:lnSpc>
                <a:spcPct val="150000"/>
              </a:lnSpc>
              <a:spcBef>
                <a:spcPts val="200"/>
              </a:spcBef>
              <a:buClr>
                <a:srgbClr val="92D050"/>
              </a:buClr>
              <a:tabLst>
                <a:tab pos="768985" algn="l"/>
              </a:tabLst>
              <a:defRPr/>
            </a:pPr>
            <a:r>
              <a:rPr lang="en-GB" sz="1600" b="1" dirty="0">
                <a:solidFill>
                  <a:schemeClr val="bg2">
                    <a:lumMod val="10000"/>
                  </a:schemeClr>
                </a:solidFill>
                <a:latin typeface="Segoe UI" panose="020B0502040204020203" pitchFamily="34" charset="0"/>
                <a:cs typeface="Times New Roman" panose="02020603050405020304" pitchFamily="18" charset="0"/>
              </a:rPr>
              <a:t>C2</a:t>
            </a:r>
            <a:endParaRPr lang="en-GB" sz="1600" dirty="0">
              <a:solidFill>
                <a:schemeClr val="bg2">
                  <a:lumMod val="10000"/>
                </a:schemeClr>
              </a:solidFill>
              <a:latin typeface="Segoe UI" panose="020B0502040204020203"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3DB85FB6-06BF-4128-9DFD-14BEB1AC1881}"/>
              </a:ext>
            </a:extLst>
          </p:cNvPr>
          <p:cNvSpPr/>
          <p:nvPr/>
        </p:nvSpPr>
        <p:spPr>
          <a:xfrm>
            <a:off x="3791744" y="2792361"/>
            <a:ext cx="432048" cy="415819"/>
          </a:xfrm>
          <a:prstGeom prst="rect">
            <a:avLst/>
          </a:prstGeom>
        </p:spPr>
        <p:txBody>
          <a:bodyPr wrap="square">
            <a:spAutoFit/>
          </a:bodyPr>
          <a:lstStyle/>
          <a:p>
            <a:pPr lvl="0" defTabSz="1219170">
              <a:lnSpc>
                <a:spcPct val="150000"/>
              </a:lnSpc>
              <a:spcBef>
                <a:spcPts val="200"/>
              </a:spcBef>
              <a:buClr>
                <a:srgbClr val="92D050"/>
              </a:buClr>
              <a:tabLst>
                <a:tab pos="768985" algn="l"/>
              </a:tabLst>
              <a:defRPr/>
            </a:pPr>
            <a:r>
              <a:rPr lang="en-GB" sz="1600" b="1" dirty="0">
                <a:solidFill>
                  <a:schemeClr val="bg2">
                    <a:lumMod val="10000"/>
                  </a:schemeClr>
                </a:solidFill>
                <a:latin typeface="Segoe UI" panose="020B0502040204020203" pitchFamily="34" charset="0"/>
                <a:cs typeface="Times New Roman" panose="02020603050405020304" pitchFamily="18" charset="0"/>
              </a:rPr>
              <a:t>C3</a:t>
            </a:r>
            <a:endParaRPr lang="en-GB" sz="1600" dirty="0">
              <a:solidFill>
                <a:schemeClr val="bg2">
                  <a:lumMod val="10000"/>
                </a:schemeClr>
              </a:solidFill>
              <a:latin typeface="Segoe UI" panose="020B0502040204020203"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4FA0D7A2-4607-472E-8ED8-21B8BC1FDB28}"/>
              </a:ext>
            </a:extLst>
          </p:cNvPr>
          <p:cNvSpPr/>
          <p:nvPr/>
        </p:nvSpPr>
        <p:spPr>
          <a:xfrm>
            <a:off x="2783632" y="3937992"/>
            <a:ext cx="432048" cy="415819"/>
          </a:xfrm>
          <a:prstGeom prst="rect">
            <a:avLst/>
          </a:prstGeom>
        </p:spPr>
        <p:txBody>
          <a:bodyPr wrap="square">
            <a:spAutoFit/>
          </a:bodyPr>
          <a:lstStyle/>
          <a:p>
            <a:pPr lvl="0" defTabSz="1219170">
              <a:lnSpc>
                <a:spcPct val="150000"/>
              </a:lnSpc>
              <a:spcBef>
                <a:spcPts val="200"/>
              </a:spcBef>
              <a:buClr>
                <a:srgbClr val="92D050"/>
              </a:buClr>
              <a:tabLst>
                <a:tab pos="768985" algn="l"/>
              </a:tabLst>
              <a:defRPr/>
            </a:pPr>
            <a:r>
              <a:rPr lang="en-GB" sz="1600" b="1" dirty="0">
                <a:solidFill>
                  <a:schemeClr val="bg2">
                    <a:lumMod val="10000"/>
                  </a:schemeClr>
                </a:solidFill>
                <a:latin typeface="Segoe UI" panose="020B0502040204020203" pitchFamily="34" charset="0"/>
                <a:cs typeface="Times New Roman" panose="02020603050405020304" pitchFamily="18" charset="0"/>
              </a:rPr>
              <a:t>C4</a:t>
            </a:r>
            <a:endParaRPr lang="en-GB" sz="1600" dirty="0">
              <a:solidFill>
                <a:schemeClr val="bg2">
                  <a:lumMod val="10000"/>
                </a:schemeClr>
              </a:solidFill>
              <a:latin typeface="Segoe UI" panose="020B0502040204020203"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D1A5FD82-64D4-4A5A-9C76-0252EF9D430C}"/>
              </a:ext>
            </a:extLst>
          </p:cNvPr>
          <p:cNvSpPr/>
          <p:nvPr/>
        </p:nvSpPr>
        <p:spPr>
          <a:xfrm>
            <a:off x="3359696" y="3937992"/>
            <a:ext cx="432048" cy="415819"/>
          </a:xfrm>
          <a:prstGeom prst="rect">
            <a:avLst/>
          </a:prstGeom>
        </p:spPr>
        <p:txBody>
          <a:bodyPr wrap="square">
            <a:spAutoFit/>
          </a:bodyPr>
          <a:lstStyle/>
          <a:p>
            <a:pPr lvl="0" defTabSz="1219170">
              <a:lnSpc>
                <a:spcPct val="150000"/>
              </a:lnSpc>
              <a:spcBef>
                <a:spcPts val="200"/>
              </a:spcBef>
              <a:buClr>
                <a:srgbClr val="92D050"/>
              </a:buClr>
              <a:tabLst>
                <a:tab pos="768985" algn="l"/>
              </a:tabLst>
              <a:defRPr/>
            </a:pPr>
            <a:r>
              <a:rPr lang="en-GB" sz="1600" b="1" dirty="0">
                <a:solidFill>
                  <a:schemeClr val="bg2">
                    <a:lumMod val="10000"/>
                  </a:schemeClr>
                </a:solidFill>
                <a:latin typeface="Segoe UI" panose="020B0502040204020203" pitchFamily="34" charset="0"/>
                <a:cs typeface="Times New Roman" panose="02020603050405020304" pitchFamily="18" charset="0"/>
              </a:rPr>
              <a:t>C5</a:t>
            </a:r>
            <a:endParaRPr lang="en-GB" sz="1600" dirty="0">
              <a:solidFill>
                <a:schemeClr val="bg2">
                  <a:lumMod val="10000"/>
                </a:schemeClr>
              </a:solidFill>
              <a:latin typeface="Segoe UI" panose="020B0502040204020203"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6DC0F4A8-78D0-47A2-B51C-7C247FC3EEF4}"/>
              </a:ext>
            </a:extLst>
          </p:cNvPr>
          <p:cNvSpPr/>
          <p:nvPr/>
        </p:nvSpPr>
        <p:spPr>
          <a:xfrm>
            <a:off x="4387748" y="3934531"/>
            <a:ext cx="432048" cy="415819"/>
          </a:xfrm>
          <a:prstGeom prst="rect">
            <a:avLst/>
          </a:prstGeom>
        </p:spPr>
        <p:txBody>
          <a:bodyPr wrap="square">
            <a:spAutoFit/>
          </a:bodyPr>
          <a:lstStyle/>
          <a:p>
            <a:pPr lvl="0" defTabSz="1219170">
              <a:lnSpc>
                <a:spcPct val="150000"/>
              </a:lnSpc>
              <a:spcBef>
                <a:spcPts val="200"/>
              </a:spcBef>
              <a:buClr>
                <a:srgbClr val="92D050"/>
              </a:buClr>
              <a:tabLst>
                <a:tab pos="768985" algn="l"/>
              </a:tabLst>
              <a:defRPr/>
            </a:pPr>
            <a:r>
              <a:rPr lang="en-GB" sz="1600" b="1" dirty="0">
                <a:solidFill>
                  <a:schemeClr val="bg2">
                    <a:lumMod val="10000"/>
                  </a:schemeClr>
                </a:solidFill>
                <a:latin typeface="Segoe UI" panose="020B0502040204020203" pitchFamily="34" charset="0"/>
                <a:cs typeface="Times New Roman" panose="02020603050405020304" pitchFamily="18" charset="0"/>
              </a:rPr>
              <a:t>C6</a:t>
            </a:r>
            <a:endParaRPr lang="en-GB" sz="1600" dirty="0">
              <a:solidFill>
                <a:schemeClr val="bg2">
                  <a:lumMod val="10000"/>
                </a:schemeClr>
              </a:solidFill>
              <a:latin typeface="Segoe UI" panose="020B0502040204020203" pitchFamily="34" charset="0"/>
              <a:cs typeface="Times New Roman" panose="02020603050405020304" pitchFamily="18" charset="0"/>
            </a:endParaRPr>
          </a:p>
        </p:txBody>
      </p:sp>
      <p:pic>
        <p:nvPicPr>
          <p:cNvPr id="16" name="Graphic 15" descr="Bonfire with solid fill">
            <a:extLst>
              <a:ext uri="{FF2B5EF4-FFF2-40B4-BE49-F238E27FC236}">
                <a16:creationId xmlns:a16="http://schemas.microsoft.com/office/drawing/2014/main" id="{25BD5207-9315-4E23-9F83-8EB24193E6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4232" y="3531091"/>
            <a:ext cx="504056" cy="504056"/>
          </a:xfrm>
          <a:prstGeom prst="rect">
            <a:avLst/>
          </a:prstGeom>
        </p:spPr>
      </p:pic>
      <p:sp>
        <p:nvSpPr>
          <p:cNvPr id="2" name="Slide Number Placeholder 1">
            <a:extLst>
              <a:ext uri="{FF2B5EF4-FFF2-40B4-BE49-F238E27FC236}">
                <a16:creationId xmlns:a16="http://schemas.microsoft.com/office/drawing/2014/main" id="{59B35299-B07B-4702-A139-674037FD8E78}"/>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18</a:t>
            </a:fld>
            <a:endParaRPr dirty="0"/>
          </a:p>
        </p:txBody>
      </p:sp>
    </p:spTree>
    <p:extLst>
      <p:ext uri="{BB962C8B-B14F-4D97-AF65-F5344CB8AC3E}">
        <p14:creationId xmlns:p14="http://schemas.microsoft.com/office/powerpoint/2010/main" val="1180326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GIT Merge</a:t>
            </a:r>
          </a:p>
        </p:txBody>
      </p:sp>
      <p:pic>
        <p:nvPicPr>
          <p:cNvPr id="4" name="Picture 3">
            <a:extLst>
              <a:ext uri="{FF2B5EF4-FFF2-40B4-BE49-F238E27FC236}">
                <a16:creationId xmlns:a16="http://schemas.microsoft.com/office/drawing/2014/main" id="{CAE30A8C-9796-4B6F-ABDD-8952E468B6B4}"/>
              </a:ext>
            </a:extLst>
          </p:cNvPr>
          <p:cNvPicPr>
            <a:picLocks noChangeAspect="1"/>
          </p:cNvPicPr>
          <p:nvPr/>
        </p:nvPicPr>
        <p:blipFill>
          <a:blip r:embed="rId3"/>
          <a:stretch>
            <a:fillRect/>
          </a:stretch>
        </p:blipFill>
        <p:spPr>
          <a:xfrm>
            <a:off x="1127448" y="2128862"/>
            <a:ext cx="3648893" cy="2704901"/>
          </a:xfrm>
          <a:prstGeom prst="rect">
            <a:avLst/>
          </a:prstGeom>
        </p:spPr>
      </p:pic>
      <p:pic>
        <p:nvPicPr>
          <p:cNvPr id="7" name="Picture 6">
            <a:extLst>
              <a:ext uri="{FF2B5EF4-FFF2-40B4-BE49-F238E27FC236}">
                <a16:creationId xmlns:a16="http://schemas.microsoft.com/office/drawing/2014/main" id="{125C1B77-5412-4274-91EF-DEF38B43F21F}"/>
              </a:ext>
            </a:extLst>
          </p:cNvPr>
          <p:cNvPicPr>
            <a:picLocks noChangeAspect="1"/>
          </p:cNvPicPr>
          <p:nvPr/>
        </p:nvPicPr>
        <p:blipFill>
          <a:blip r:embed="rId4"/>
          <a:stretch>
            <a:fillRect/>
          </a:stretch>
        </p:blipFill>
        <p:spPr>
          <a:xfrm>
            <a:off x="6528048" y="2087296"/>
            <a:ext cx="4680520" cy="2683407"/>
          </a:xfrm>
          <a:prstGeom prst="rect">
            <a:avLst/>
          </a:prstGeom>
        </p:spPr>
      </p:pic>
      <p:sp>
        <p:nvSpPr>
          <p:cNvPr id="26" name="Rectangle 25">
            <a:extLst>
              <a:ext uri="{FF2B5EF4-FFF2-40B4-BE49-F238E27FC236}">
                <a16:creationId xmlns:a16="http://schemas.microsoft.com/office/drawing/2014/main" id="{49753A9C-42F6-4DD9-9F09-A840A7BFCEA7}"/>
              </a:ext>
            </a:extLst>
          </p:cNvPr>
          <p:cNvSpPr/>
          <p:nvPr/>
        </p:nvSpPr>
        <p:spPr>
          <a:xfrm>
            <a:off x="1127448" y="1658037"/>
            <a:ext cx="3648893" cy="508152"/>
          </a:xfrm>
          <a:prstGeom prst="rect">
            <a:avLst/>
          </a:prstGeom>
        </p:spPr>
        <p:txBody>
          <a:bodyPr wrap="square">
            <a:spAutoFit/>
          </a:bodyPr>
          <a:lstStyle/>
          <a:p>
            <a:pPr lvl="0" algn="just" defTabSz="1219170">
              <a:lnSpc>
                <a:spcPct val="200000"/>
              </a:lnSpc>
              <a:spcBef>
                <a:spcPts val="200"/>
              </a:spcBef>
              <a:buClr>
                <a:srgbClr val="92D050"/>
              </a:buCl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Before Merge</a:t>
            </a:r>
          </a:p>
        </p:txBody>
      </p:sp>
      <p:sp>
        <p:nvSpPr>
          <p:cNvPr id="28" name="Rectangle 27">
            <a:extLst>
              <a:ext uri="{FF2B5EF4-FFF2-40B4-BE49-F238E27FC236}">
                <a16:creationId xmlns:a16="http://schemas.microsoft.com/office/drawing/2014/main" id="{1F3EE3CE-4900-4DD6-9865-D9304D06B4EA}"/>
              </a:ext>
            </a:extLst>
          </p:cNvPr>
          <p:cNvSpPr/>
          <p:nvPr/>
        </p:nvSpPr>
        <p:spPr>
          <a:xfrm>
            <a:off x="6528048" y="1579144"/>
            <a:ext cx="3648893" cy="508152"/>
          </a:xfrm>
          <a:prstGeom prst="rect">
            <a:avLst/>
          </a:prstGeom>
        </p:spPr>
        <p:txBody>
          <a:bodyPr wrap="square">
            <a:spAutoFit/>
          </a:bodyPr>
          <a:lstStyle/>
          <a:p>
            <a:pPr lvl="0" algn="just" defTabSz="1219170">
              <a:lnSpc>
                <a:spcPct val="200000"/>
              </a:lnSpc>
              <a:spcBef>
                <a:spcPts val="200"/>
              </a:spcBef>
              <a:buClr>
                <a:srgbClr val="92D050"/>
              </a:buCl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After Merge </a:t>
            </a:r>
          </a:p>
        </p:txBody>
      </p:sp>
      <p:sp>
        <p:nvSpPr>
          <p:cNvPr id="2" name="Slide Number Placeholder 1">
            <a:extLst>
              <a:ext uri="{FF2B5EF4-FFF2-40B4-BE49-F238E27FC236}">
                <a16:creationId xmlns:a16="http://schemas.microsoft.com/office/drawing/2014/main" id="{EF3921EB-7F9D-4E40-A265-EEB3463B0373}"/>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19</a:t>
            </a:fld>
            <a:endParaRPr dirty="0"/>
          </a:p>
        </p:txBody>
      </p:sp>
    </p:spTree>
    <p:extLst>
      <p:ext uri="{BB962C8B-B14F-4D97-AF65-F5344CB8AC3E}">
        <p14:creationId xmlns:p14="http://schemas.microsoft.com/office/powerpoint/2010/main" val="38123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20503" y="387042"/>
            <a:ext cx="5544615" cy="4031873"/>
          </a:xfrm>
        </p:spPr>
        <p:txBody>
          <a:bodyPr/>
          <a:lstStyle/>
          <a:p>
            <a:pPr marL="285750" indent="-285750">
              <a:buFont typeface="Arial" panose="020B0604020202020204" pitchFamily="34" charset="0"/>
              <a:buChar char="•"/>
            </a:pPr>
            <a:r>
              <a:rPr lang="en-GB" sz="2400" b="1" dirty="0">
                <a:solidFill>
                  <a:schemeClr val="accent1"/>
                </a:solidFill>
                <a:latin typeface="Calibri (Body)"/>
              </a:rPr>
              <a:t>Starting with Git</a:t>
            </a:r>
          </a:p>
          <a:p>
            <a:pPr marL="285750" indent="-285750">
              <a:buFont typeface="Arial" panose="020B0604020202020204" pitchFamily="34" charset="0"/>
              <a:buChar char="•"/>
            </a:pPr>
            <a:r>
              <a:rPr lang="en-GB" sz="2400" b="1" dirty="0">
                <a:latin typeface="Calibri (Body)"/>
              </a:rPr>
              <a:t>Using Git Collaboratively</a:t>
            </a:r>
          </a:p>
          <a:p>
            <a:pPr marL="285750" indent="-285750"/>
            <a:r>
              <a:rPr lang="en-GB" sz="2400" b="1" dirty="0">
                <a:latin typeface="Calibri (Body)"/>
              </a:rPr>
              <a:t>Branching</a:t>
            </a:r>
          </a:p>
          <a:p>
            <a:pPr marL="285750" indent="-285750">
              <a:buFont typeface="Arial" panose="020B0604020202020204" pitchFamily="34" charset="0"/>
              <a:buChar char="•"/>
            </a:pPr>
            <a:r>
              <a:rPr lang="en-GB" sz="2400" b="1" dirty="0">
                <a:latin typeface="Calibri (Body)"/>
              </a:rPr>
              <a:t>Best Practices</a:t>
            </a:r>
          </a:p>
          <a:p>
            <a:pPr marL="285750" indent="-285750">
              <a:buFont typeface="Arial" panose="020B0604020202020204" pitchFamily="34" charset="0"/>
              <a:buChar char="•"/>
            </a:pPr>
            <a:r>
              <a:rPr lang="en-GB" sz="2400" b="1" dirty="0">
                <a:latin typeface="Calibri (Body)"/>
              </a:rPr>
              <a:t>Questions?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09350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Calibri"/>
                <a:ea typeface="+mn-ea"/>
                <a:cs typeface="+mn-cs"/>
              </a:rPr>
              <a:t>Repos – Pull Requests</a:t>
            </a:r>
          </a:p>
        </p:txBody>
      </p:sp>
      <p:sp>
        <p:nvSpPr>
          <p:cNvPr id="22" name="object 77">
            <a:extLst>
              <a:ext uri="{FF2B5EF4-FFF2-40B4-BE49-F238E27FC236}">
                <a16:creationId xmlns:a16="http://schemas.microsoft.com/office/drawing/2014/main" id="{82BC305C-3A87-4955-AB8F-735EF140C49D}"/>
              </a:ext>
            </a:extLst>
          </p:cNvPr>
          <p:cNvSpPr txBox="1"/>
          <p:nvPr/>
        </p:nvSpPr>
        <p:spPr>
          <a:xfrm>
            <a:off x="587388" y="948223"/>
            <a:ext cx="11413268"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4000" dirty="0">
                <a:solidFill>
                  <a:srgbClr val="92D050"/>
                </a:solidFill>
                <a:latin typeface="Ubuntu"/>
                <a:cs typeface="Ubuntu"/>
              </a:rPr>
              <a:t>What branching strategy is best?</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4002CF70-CBA7-4152-8796-B68354420CBD}"/>
              </a:ext>
            </a:extLst>
          </p:cNvPr>
          <p:cNvSpPr>
            <a:spLocks noGrp="1"/>
          </p:cNvSpPr>
          <p:nvPr>
            <p:ph type="sldNum" sz="quarter" idx="7"/>
          </p:nvPr>
        </p:nvSpPr>
        <p:spPr>
          <a:xfrm>
            <a:off x="9695875" y="6388576"/>
            <a:ext cx="1802765" cy="215444"/>
          </a:xfrm>
        </p:spPr>
        <p:txBody>
          <a:bodyPr/>
          <a:lstStyle/>
          <a:p>
            <a:pPr marL="12700">
              <a:lnSpc>
                <a:spcPct val="100000"/>
              </a:lnSpc>
              <a:spcBef>
                <a:spcPts val="5"/>
              </a:spcBef>
            </a:pPr>
            <a:r>
              <a:rPr lang="en-GB" dirty="0"/>
              <a:t>Azure DevOps |</a:t>
            </a:r>
            <a:r>
              <a:rPr lang="en-GB" spc="229" dirty="0"/>
              <a:t> </a:t>
            </a:r>
            <a:fld id="{81D60167-4931-47E6-BA6A-407CBD079E47}" type="slidenum">
              <a:rPr smtClean="0"/>
              <a:t>20</a:t>
            </a:fld>
            <a:endParaRPr dirty="0"/>
          </a:p>
        </p:txBody>
      </p:sp>
      <p:cxnSp>
        <p:nvCxnSpPr>
          <p:cNvPr id="4" name="Straight Arrow Connector 3">
            <a:extLst>
              <a:ext uri="{FF2B5EF4-FFF2-40B4-BE49-F238E27FC236}">
                <a16:creationId xmlns:a16="http://schemas.microsoft.com/office/drawing/2014/main" id="{F07DFB14-901E-4052-9797-7EBC19790ADE}"/>
              </a:ext>
            </a:extLst>
          </p:cNvPr>
          <p:cNvCxnSpPr>
            <a:cxnSpLocks/>
          </p:cNvCxnSpPr>
          <p:nvPr/>
        </p:nvCxnSpPr>
        <p:spPr>
          <a:xfrm>
            <a:off x="592124" y="3775303"/>
            <a:ext cx="10558000"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DB2AC14C-9ECB-454F-A894-EBC2F900A11A}"/>
              </a:ext>
            </a:extLst>
          </p:cNvPr>
          <p:cNvCxnSpPr>
            <a:cxnSpLocks/>
          </p:cNvCxnSpPr>
          <p:nvPr/>
        </p:nvCxnSpPr>
        <p:spPr>
          <a:xfrm flipV="1">
            <a:off x="2304686" y="2866568"/>
            <a:ext cx="357118" cy="90098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84965A0-53AF-472A-BE8C-7217BF2B311B}"/>
              </a:ext>
            </a:extLst>
          </p:cNvPr>
          <p:cNvCxnSpPr>
            <a:cxnSpLocks/>
          </p:cNvCxnSpPr>
          <p:nvPr/>
        </p:nvCxnSpPr>
        <p:spPr>
          <a:xfrm>
            <a:off x="2661804" y="2866568"/>
            <a:ext cx="364985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83E57E-C9D2-442E-A9AD-28731CB42AB3}"/>
              </a:ext>
            </a:extLst>
          </p:cNvPr>
          <p:cNvCxnSpPr>
            <a:cxnSpLocks/>
            <a:endCxn id="53" idx="1"/>
          </p:cNvCxnSpPr>
          <p:nvPr/>
        </p:nvCxnSpPr>
        <p:spPr>
          <a:xfrm>
            <a:off x="6344140" y="2866568"/>
            <a:ext cx="308844" cy="820909"/>
          </a:xfrm>
          <a:prstGeom prst="straightConnector1">
            <a:avLst/>
          </a:prstGeom>
          <a:ln w="381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object 77">
            <a:extLst>
              <a:ext uri="{FF2B5EF4-FFF2-40B4-BE49-F238E27FC236}">
                <a16:creationId xmlns:a16="http://schemas.microsoft.com/office/drawing/2014/main" id="{A696A7CE-08FA-4C4A-8BCC-274E33A32E13}"/>
              </a:ext>
            </a:extLst>
          </p:cNvPr>
          <p:cNvSpPr txBox="1"/>
          <p:nvPr/>
        </p:nvSpPr>
        <p:spPr>
          <a:xfrm>
            <a:off x="6628689" y="3057297"/>
            <a:ext cx="2775744"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chemeClr val="bg1">
                    <a:lumMod val="65000"/>
                  </a:schemeClr>
                </a:solidFill>
                <a:effectLst/>
                <a:uLnTx/>
                <a:uFillTx/>
                <a:latin typeface="Ubuntu"/>
                <a:ea typeface="+mn-ea"/>
                <a:cs typeface="Ubuntu"/>
              </a:rPr>
              <a:t>PR1</a:t>
            </a:r>
          </a:p>
        </p:txBody>
      </p:sp>
      <p:sp>
        <p:nvSpPr>
          <p:cNvPr id="30" name="object 77">
            <a:extLst>
              <a:ext uri="{FF2B5EF4-FFF2-40B4-BE49-F238E27FC236}">
                <a16:creationId xmlns:a16="http://schemas.microsoft.com/office/drawing/2014/main" id="{B45A9610-D124-444C-8257-EEAA9528A8EB}"/>
              </a:ext>
            </a:extLst>
          </p:cNvPr>
          <p:cNvSpPr txBox="1"/>
          <p:nvPr/>
        </p:nvSpPr>
        <p:spPr>
          <a:xfrm>
            <a:off x="9404433" y="3315090"/>
            <a:ext cx="3491381"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800" dirty="0">
                <a:latin typeface="Ubuntu"/>
                <a:cs typeface="Ubuntu"/>
              </a:rPr>
              <a:t>main branch</a:t>
            </a:r>
            <a:endParaRPr kumimoji="0" lang="en-GB" sz="2800" b="0" i="0" u="none" strike="noStrike" kern="1200" cap="none" spc="0" normalizeH="0" baseline="0" noProof="0" dirty="0">
              <a:ln>
                <a:noFill/>
              </a:ln>
              <a:effectLst/>
              <a:uLnTx/>
              <a:uFillTx/>
              <a:latin typeface="Ubuntu"/>
              <a:ea typeface="+mn-ea"/>
              <a:cs typeface="Ubuntu"/>
            </a:endParaRPr>
          </a:p>
        </p:txBody>
      </p:sp>
      <p:sp>
        <p:nvSpPr>
          <p:cNvPr id="31" name="object 77">
            <a:extLst>
              <a:ext uri="{FF2B5EF4-FFF2-40B4-BE49-F238E27FC236}">
                <a16:creationId xmlns:a16="http://schemas.microsoft.com/office/drawing/2014/main" id="{0318D8C8-82EB-4DA0-B0A0-9CE45AF9D21F}"/>
              </a:ext>
            </a:extLst>
          </p:cNvPr>
          <p:cNvSpPr txBox="1"/>
          <p:nvPr/>
        </p:nvSpPr>
        <p:spPr>
          <a:xfrm>
            <a:off x="3104236" y="2287203"/>
            <a:ext cx="2552447"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Ubuntu"/>
                <a:ea typeface="+mn-ea"/>
                <a:cs typeface="Ubuntu"/>
              </a:rPr>
              <a:t>Feature branch 1</a:t>
            </a:r>
          </a:p>
        </p:txBody>
      </p:sp>
      <p:cxnSp>
        <p:nvCxnSpPr>
          <p:cNvPr id="27" name="Straight Connector 26">
            <a:extLst>
              <a:ext uri="{FF2B5EF4-FFF2-40B4-BE49-F238E27FC236}">
                <a16:creationId xmlns:a16="http://schemas.microsoft.com/office/drawing/2014/main" id="{3E448209-DB6B-4205-9826-DD3ACF8B2123}"/>
              </a:ext>
            </a:extLst>
          </p:cNvPr>
          <p:cNvCxnSpPr>
            <a:cxnSpLocks/>
            <a:stCxn id="49" idx="4"/>
          </p:cNvCxnSpPr>
          <p:nvPr/>
        </p:nvCxnSpPr>
        <p:spPr>
          <a:xfrm>
            <a:off x="2336283" y="3867181"/>
            <a:ext cx="550600" cy="827166"/>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46D5DED-BB4A-4444-82CC-7EE0F6C4F37D}"/>
              </a:ext>
            </a:extLst>
          </p:cNvPr>
          <p:cNvCxnSpPr>
            <a:cxnSpLocks/>
          </p:cNvCxnSpPr>
          <p:nvPr/>
        </p:nvCxnSpPr>
        <p:spPr>
          <a:xfrm>
            <a:off x="2886883" y="4694199"/>
            <a:ext cx="4850489" cy="149"/>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sp>
        <p:nvSpPr>
          <p:cNvPr id="32" name="object 77">
            <a:extLst>
              <a:ext uri="{FF2B5EF4-FFF2-40B4-BE49-F238E27FC236}">
                <a16:creationId xmlns:a16="http://schemas.microsoft.com/office/drawing/2014/main" id="{0A714D42-EF97-488C-B57E-51C479E28EB4}"/>
              </a:ext>
            </a:extLst>
          </p:cNvPr>
          <p:cNvSpPr txBox="1"/>
          <p:nvPr/>
        </p:nvSpPr>
        <p:spPr>
          <a:xfrm>
            <a:off x="3083394" y="4122633"/>
            <a:ext cx="2552447"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00B050"/>
                </a:solidFill>
                <a:effectLst/>
                <a:uLnTx/>
                <a:uFillTx/>
                <a:latin typeface="Ubuntu"/>
                <a:ea typeface="+mn-ea"/>
                <a:cs typeface="Ubuntu"/>
              </a:rPr>
              <a:t>Feature branch</a:t>
            </a:r>
            <a:r>
              <a:rPr kumimoji="0" lang="en-GB" sz="2800" b="0" i="0" u="none" strike="noStrike" kern="1200" cap="none" spc="0" normalizeH="0" noProof="0" dirty="0">
                <a:ln>
                  <a:noFill/>
                </a:ln>
                <a:solidFill>
                  <a:srgbClr val="00B050"/>
                </a:solidFill>
                <a:effectLst/>
                <a:uLnTx/>
                <a:uFillTx/>
                <a:latin typeface="Ubuntu"/>
                <a:ea typeface="+mn-ea"/>
                <a:cs typeface="Ubuntu"/>
              </a:rPr>
              <a:t> </a:t>
            </a:r>
            <a:r>
              <a:rPr kumimoji="0" lang="en-GB" sz="2800" b="0" i="0" u="none" strike="noStrike" kern="1200" cap="none" spc="0" normalizeH="0" baseline="0" noProof="0" dirty="0">
                <a:ln>
                  <a:noFill/>
                </a:ln>
                <a:solidFill>
                  <a:srgbClr val="00B050"/>
                </a:solidFill>
                <a:effectLst/>
                <a:uLnTx/>
                <a:uFillTx/>
                <a:latin typeface="Ubuntu"/>
                <a:ea typeface="+mn-ea"/>
                <a:cs typeface="Ubuntu"/>
              </a:rPr>
              <a:t>2</a:t>
            </a:r>
          </a:p>
        </p:txBody>
      </p:sp>
      <p:cxnSp>
        <p:nvCxnSpPr>
          <p:cNvPr id="33" name="Straight Arrow Connector 32">
            <a:extLst>
              <a:ext uri="{FF2B5EF4-FFF2-40B4-BE49-F238E27FC236}">
                <a16:creationId xmlns:a16="http://schemas.microsoft.com/office/drawing/2014/main" id="{DD194B8B-B1B4-4201-8510-17300C143DBF}"/>
              </a:ext>
            </a:extLst>
          </p:cNvPr>
          <p:cNvCxnSpPr>
            <a:cxnSpLocks/>
            <a:endCxn id="54" idx="3"/>
          </p:cNvCxnSpPr>
          <p:nvPr/>
        </p:nvCxnSpPr>
        <p:spPr>
          <a:xfrm flipV="1">
            <a:off x="7727273" y="3839956"/>
            <a:ext cx="204998" cy="844084"/>
          </a:xfrm>
          <a:prstGeom prst="straightConnector1">
            <a:avLst/>
          </a:prstGeom>
          <a:ln w="381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object 77">
            <a:extLst>
              <a:ext uri="{FF2B5EF4-FFF2-40B4-BE49-F238E27FC236}">
                <a16:creationId xmlns:a16="http://schemas.microsoft.com/office/drawing/2014/main" id="{49955CFF-0C65-4E15-91EC-574E9F7C9C37}"/>
              </a:ext>
            </a:extLst>
          </p:cNvPr>
          <p:cNvSpPr txBox="1"/>
          <p:nvPr/>
        </p:nvSpPr>
        <p:spPr>
          <a:xfrm>
            <a:off x="7887067" y="4058638"/>
            <a:ext cx="2775744"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chemeClr val="bg1">
                    <a:lumMod val="65000"/>
                  </a:schemeClr>
                </a:solidFill>
                <a:effectLst/>
                <a:uLnTx/>
                <a:uFillTx/>
                <a:latin typeface="Ubuntu"/>
                <a:ea typeface="+mn-ea"/>
                <a:cs typeface="Ubuntu"/>
              </a:rPr>
              <a:t>PR2</a:t>
            </a:r>
          </a:p>
        </p:txBody>
      </p:sp>
      <p:cxnSp>
        <p:nvCxnSpPr>
          <p:cNvPr id="35" name="Straight Arrow Connector 34">
            <a:extLst>
              <a:ext uri="{FF2B5EF4-FFF2-40B4-BE49-F238E27FC236}">
                <a16:creationId xmlns:a16="http://schemas.microsoft.com/office/drawing/2014/main" id="{8B919C5E-4786-45A3-92B0-1DFA0ECBB247}"/>
              </a:ext>
            </a:extLst>
          </p:cNvPr>
          <p:cNvCxnSpPr>
            <a:cxnSpLocks/>
          </p:cNvCxnSpPr>
          <p:nvPr/>
        </p:nvCxnSpPr>
        <p:spPr>
          <a:xfrm flipV="1">
            <a:off x="6180064" y="2874318"/>
            <a:ext cx="16084" cy="918896"/>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21845C-F30B-4BD3-8E7A-C1DDC7B89F4C}"/>
              </a:ext>
            </a:extLst>
          </p:cNvPr>
          <p:cNvCxnSpPr>
            <a:cxnSpLocks/>
          </p:cNvCxnSpPr>
          <p:nvPr/>
        </p:nvCxnSpPr>
        <p:spPr>
          <a:xfrm>
            <a:off x="7549724" y="3801119"/>
            <a:ext cx="0" cy="893228"/>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6D3ED2C-85F8-4B64-955D-B169FA696EE9}"/>
              </a:ext>
            </a:extLst>
          </p:cNvPr>
          <p:cNvCxnSpPr>
            <a:cxnSpLocks/>
          </p:cNvCxnSpPr>
          <p:nvPr/>
        </p:nvCxnSpPr>
        <p:spPr>
          <a:xfrm>
            <a:off x="8089117" y="3171756"/>
            <a:ext cx="3061007"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986BA144-44AD-4CD8-8062-B532121B0841}"/>
              </a:ext>
            </a:extLst>
          </p:cNvPr>
          <p:cNvCxnSpPr>
            <a:cxnSpLocks/>
          </p:cNvCxnSpPr>
          <p:nvPr/>
        </p:nvCxnSpPr>
        <p:spPr>
          <a:xfrm flipH="1">
            <a:off x="8025899" y="3171756"/>
            <a:ext cx="82879" cy="570543"/>
          </a:xfrm>
          <a:prstGeom prst="line">
            <a:avLst/>
          </a:prstGeom>
          <a:ln w="38100">
            <a:solidFill>
              <a:schemeClr val="tx1"/>
            </a:solidFill>
            <a:tailEnd type="none"/>
          </a:ln>
        </p:spPr>
        <p:style>
          <a:lnRef idx="1">
            <a:schemeClr val="accent2"/>
          </a:lnRef>
          <a:fillRef idx="0">
            <a:schemeClr val="accent2"/>
          </a:fillRef>
          <a:effectRef idx="0">
            <a:schemeClr val="accent2"/>
          </a:effectRef>
          <a:fontRef idx="minor">
            <a:schemeClr val="tx1"/>
          </a:fontRef>
        </p:style>
      </p:cxnSp>
      <p:sp>
        <p:nvSpPr>
          <p:cNvPr id="42" name="object 77">
            <a:extLst>
              <a:ext uri="{FF2B5EF4-FFF2-40B4-BE49-F238E27FC236}">
                <a16:creationId xmlns:a16="http://schemas.microsoft.com/office/drawing/2014/main" id="{DAB73B85-3B84-49E3-A262-9D7F95537377}"/>
              </a:ext>
            </a:extLst>
          </p:cNvPr>
          <p:cNvSpPr txBox="1"/>
          <p:nvPr/>
        </p:nvSpPr>
        <p:spPr>
          <a:xfrm>
            <a:off x="9391967" y="2652462"/>
            <a:ext cx="3491381"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2800" dirty="0">
                <a:latin typeface="Ubuntu"/>
                <a:cs typeface="Ubuntu"/>
              </a:rPr>
              <a:t>release branch</a:t>
            </a:r>
            <a:endParaRPr kumimoji="0" lang="en-GB" sz="2800" b="0" i="0" u="none" strike="noStrike" kern="1200" cap="none" spc="0" normalizeH="0" baseline="0" noProof="0" dirty="0">
              <a:ln>
                <a:noFill/>
              </a:ln>
              <a:effectLst/>
              <a:uLnTx/>
              <a:uFillTx/>
              <a:latin typeface="Ubuntu"/>
              <a:ea typeface="+mn-ea"/>
              <a:cs typeface="Ubuntu"/>
            </a:endParaRPr>
          </a:p>
        </p:txBody>
      </p:sp>
      <p:sp>
        <p:nvSpPr>
          <p:cNvPr id="49" name="Oval 48">
            <a:extLst>
              <a:ext uri="{FF2B5EF4-FFF2-40B4-BE49-F238E27FC236}">
                <a16:creationId xmlns:a16="http://schemas.microsoft.com/office/drawing/2014/main" id="{3BEC9B47-6EF2-4FE1-B39D-5CDEA1E9CBB1}"/>
              </a:ext>
            </a:extLst>
          </p:cNvPr>
          <p:cNvSpPr/>
          <p:nvPr/>
        </p:nvSpPr>
        <p:spPr>
          <a:xfrm>
            <a:off x="2244405" y="3683425"/>
            <a:ext cx="183756" cy="183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FCE965C-30CB-4A9F-9066-CF1B37B4D384}"/>
              </a:ext>
            </a:extLst>
          </p:cNvPr>
          <p:cNvSpPr/>
          <p:nvPr/>
        </p:nvSpPr>
        <p:spPr>
          <a:xfrm>
            <a:off x="3104236" y="2766891"/>
            <a:ext cx="183756" cy="1837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68F93634-FC51-43D7-8352-93CBE354E295}"/>
              </a:ext>
            </a:extLst>
          </p:cNvPr>
          <p:cNvSpPr/>
          <p:nvPr/>
        </p:nvSpPr>
        <p:spPr>
          <a:xfrm>
            <a:off x="4590622" y="2767119"/>
            <a:ext cx="183756" cy="1837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13E95CDD-7C58-4261-BEFA-4FB625B6582F}"/>
              </a:ext>
            </a:extLst>
          </p:cNvPr>
          <p:cNvSpPr/>
          <p:nvPr/>
        </p:nvSpPr>
        <p:spPr>
          <a:xfrm>
            <a:off x="6626074" y="3660567"/>
            <a:ext cx="183756" cy="183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A1E4EA49-EADB-4A92-A3BE-E5E296AE202E}"/>
              </a:ext>
            </a:extLst>
          </p:cNvPr>
          <p:cNvSpPr/>
          <p:nvPr/>
        </p:nvSpPr>
        <p:spPr>
          <a:xfrm>
            <a:off x="7905361" y="3683110"/>
            <a:ext cx="183756" cy="183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CF185967-6DA3-4707-90DC-76A738BEB69A}"/>
              </a:ext>
            </a:extLst>
          </p:cNvPr>
          <p:cNvSpPr/>
          <p:nvPr/>
        </p:nvSpPr>
        <p:spPr>
          <a:xfrm>
            <a:off x="3810139" y="4612283"/>
            <a:ext cx="183756" cy="1837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75ADD479-50B4-46F5-BA38-A3855A1ABFBB}"/>
              </a:ext>
            </a:extLst>
          </p:cNvPr>
          <p:cNvSpPr/>
          <p:nvPr/>
        </p:nvSpPr>
        <p:spPr>
          <a:xfrm>
            <a:off x="5689354" y="4602321"/>
            <a:ext cx="183756" cy="1837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0A96E69F-BD13-4E16-9E2B-B4A46A30DE3F}"/>
              </a:ext>
            </a:extLst>
          </p:cNvPr>
          <p:cNvSpPr/>
          <p:nvPr/>
        </p:nvSpPr>
        <p:spPr>
          <a:xfrm>
            <a:off x="3106638" y="3689311"/>
            <a:ext cx="183756" cy="1837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6EF3EDB0-FD8D-47FA-8A73-923202C4D191}"/>
              </a:ext>
            </a:extLst>
          </p:cNvPr>
          <p:cNvSpPr/>
          <p:nvPr/>
        </p:nvSpPr>
        <p:spPr>
          <a:xfrm>
            <a:off x="4590622" y="3678454"/>
            <a:ext cx="183756" cy="1837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9A390FEC-0E80-4049-9FE7-9427013AC99A}"/>
              </a:ext>
            </a:extLst>
          </p:cNvPr>
          <p:cNvSpPr/>
          <p:nvPr/>
        </p:nvSpPr>
        <p:spPr>
          <a:xfrm>
            <a:off x="3107830" y="4612283"/>
            <a:ext cx="183756" cy="1837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E8918C86-3B29-4E12-A325-7A0E29496963}"/>
              </a:ext>
            </a:extLst>
          </p:cNvPr>
          <p:cNvSpPr/>
          <p:nvPr/>
        </p:nvSpPr>
        <p:spPr>
          <a:xfrm>
            <a:off x="4580604" y="4602321"/>
            <a:ext cx="183756" cy="1837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89EBE0EA-0BA7-453B-8DF8-01FFAD370401}"/>
              </a:ext>
            </a:extLst>
          </p:cNvPr>
          <p:cNvSpPr/>
          <p:nvPr/>
        </p:nvSpPr>
        <p:spPr>
          <a:xfrm>
            <a:off x="3797937" y="3671668"/>
            <a:ext cx="183756" cy="1837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B4BA6070-2465-4009-B9F9-4ECCF79FED5B}"/>
              </a:ext>
            </a:extLst>
          </p:cNvPr>
          <p:cNvSpPr/>
          <p:nvPr/>
        </p:nvSpPr>
        <p:spPr>
          <a:xfrm>
            <a:off x="5685749" y="3671668"/>
            <a:ext cx="183756" cy="1837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0B8C3BAD-6F6C-4DE3-8C26-85D41F03103D}"/>
              </a:ext>
            </a:extLst>
          </p:cNvPr>
          <p:cNvSpPr/>
          <p:nvPr/>
        </p:nvSpPr>
        <p:spPr>
          <a:xfrm>
            <a:off x="9081007" y="3696905"/>
            <a:ext cx="183756" cy="183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bject 77">
            <a:extLst>
              <a:ext uri="{FF2B5EF4-FFF2-40B4-BE49-F238E27FC236}">
                <a16:creationId xmlns:a16="http://schemas.microsoft.com/office/drawing/2014/main" id="{22B9B7D3-9AA8-4B1A-8CBF-444B63813080}"/>
              </a:ext>
            </a:extLst>
          </p:cNvPr>
          <p:cNvSpPr txBox="1"/>
          <p:nvPr/>
        </p:nvSpPr>
        <p:spPr>
          <a:xfrm>
            <a:off x="6524574" y="4033860"/>
            <a:ext cx="1045853"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Ubuntu"/>
                <a:ea typeface="+mn-ea"/>
                <a:cs typeface="Ubuntu"/>
              </a:rPr>
              <a:t>Merge</a:t>
            </a:r>
          </a:p>
        </p:txBody>
      </p:sp>
      <p:sp>
        <p:nvSpPr>
          <p:cNvPr id="38" name="object 77">
            <a:extLst>
              <a:ext uri="{FF2B5EF4-FFF2-40B4-BE49-F238E27FC236}">
                <a16:creationId xmlns:a16="http://schemas.microsoft.com/office/drawing/2014/main" id="{E0DE2A59-1453-466C-8CB5-53E4074A8FC6}"/>
              </a:ext>
            </a:extLst>
          </p:cNvPr>
          <p:cNvSpPr txBox="1"/>
          <p:nvPr/>
        </p:nvSpPr>
        <p:spPr>
          <a:xfrm>
            <a:off x="5161955" y="3043474"/>
            <a:ext cx="1045853" cy="44371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Ubuntu"/>
                <a:ea typeface="+mn-ea"/>
                <a:cs typeface="Ubuntu"/>
              </a:rPr>
              <a:t>Merge</a:t>
            </a:r>
          </a:p>
        </p:txBody>
      </p:sp>
    </p:spTree>
    <p:extLst>
      <p:ext uri="{BB962C8B-B14F-4D97-AF65-F5344CB8AC3E}">
        <p14:creationId xmlns:p14="http://schemas.microsoft.com/office/powerpoint/2010/main" val="242710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2" grpId="0"/>
      <p:bldP spid="34" grpId="0"/>
      <p:bldP spid="42" grpId="0"/>
      <p:bldP spid="51" grpId="0" animBg="1"/>
      <p:bldP spid="52" grpId="0" animBg="1"/>
      <p:bldP spid="53" grpId="0" animBg="1"/>
      <p:bldP spid="54" grpId="0" animBg="1"/>
      <p:bldP spid="56" grpId="0" animBg="1"/>
      <p:bldP spid="57" grpId="0" animBg="1"/>
      <p:bldP spid="76" grpId="0" animBg="1"/>
      <p:bldP spid="77" grpId="0" animBg="1"/>
      <p:bldP spid="78" grpId="0" animBg="1"/>
      <p:bldP spid="79" grpId="0" animBg="1"/>
      <p:bldP spid="80" grpId="0" animBg="1"/>
      <p:bldP spid="81" grpId="0" animBg="1"/>
      <p:bldP spid="82" grpId="0" animBg="1"/>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Starting with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Using Git Collaboratively – Pull Request</a:t>
            </a:r>
          </a:p>
        </p:txBody>
      </p:sp>
      <p:pic>
        <p:nvPicPr>
          <p:cNvPr id="41" name="Picture 40">
            <a:extLst>
              <a:ext uri="{FF2B5EF4-FFF2-40B4-BE49-F238E27FC236}">
                <a16:creationId xmlns:a16="http://schemas.microsoft.com/office/drawing/2014/main" id="{435D81F9-6F1B-4FCD-A8DC-0DF15C0C4E59}"/>
              </a:ext>
            </a:extLst>
          </p:cNvPr>
          <p:cNvPicPr>
            <a:picLocks noChangeAspect="1"/>
          </p:cNvPicPr>
          <p:nvPr/>
        </p:nvPicPr>
        <p:blipFill rotWithShape="1">
          <a:blip r:embed="rId3"/>
          <a:srcRect b="47637"/>
          <a:stretch/>
        </p:blipFill>
        <p:spPr>
          <a:xfrm>
            <a:off x="1532596" y="2661761"/>
            <a:ext cx="3940527" cy="1706496"/>
          </a:xfrm>
          <a:prstGeom prst="rect">
            <a:avLst/>
          </a:prstGeom>
        </p:spPr>
      </p:pic>
      <p:cxnSp>
        <p:nvCxnSpPr>
          <p:cNvPr id="42" name="Straight Connector 41">
            <a:extLst>
              <a:ext uri="{FF2B5EF4-FFF2-40B4-BE49-F238E27FC236}">
                <a16:creationId xmlns:a16="http://schemas.microsoft.com/office/drawing/2014/main" id="{E5085098-5584-4B3E-BA2C-76E14CE6CF3E}"/>
              </a:ext>
            </a:extLst>
          </p:cNvPr>
          <p:cNvCxnSpPr>
            <a:cxnSpLocks/>
          </p:cNvCxnSpPr>
          <p:nvPr/>
        </p:nvCxnSpPr>
        <p:spPr>
          <a:xfrm>
            <a:off x="906245" y="4178204"/>
            <a:ext cx="4874823"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F30B206-B3D4-4768-807B-F210A1F98A4D}"/>
              </a:ext>
            </a:extLst>
          </p:cNvPr>
          <p:cNvSpPr txBox="1"/>
          <p:nvPr/>
        </p:nvSpPr>
        <p:spPr>
          <a:xfrm>
            <a:off x="3924586" y="3554224"/>
            <a:ext cx="2174888"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Feature </a:t>
            </a:r>
            <a:r>
              <a:rPr kumimoji="0" lang="en-GB" sz="16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(Finished)</a:t>
            </a:r>
          </a:p>
        </p:txBody>
      </p:sp>
      <p:sp>
        <p:nvSpPr>
          <p:cNvPr id="45" name="TextBox 44">
            <a:extLst>
              <a:ext uri="{FF2B5EF4-FFF2-40B4-BE49-F238E27FC236}">
                <a16:creationId xmlns:a16="http://schemas.microsoft.com/office/drawing/2014/main" id="{6A19AAF4-D9B9-45A6-954D-DB1BF4564C22}"/>
              </a:ext>
            </a:extLst>
          </p:cNvPr>
          <p:cNvSpPr txBox="1"/>
          <p:nvPr/>
        </p:nvSpPr>
        <p:spPr>
          <a:xfrm>
            <a:off x="751368" y="3551232"/>
            <a:ext cx="2592288"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Master (main)</a:t>
            </a:r>
          </a:p>
        </p:txBody>
      </p:sp>
      <p:grpSp>
        <p:nvGrpSpPr>
          <p:cNvPr id="2" name="Group 1">
            <a:extLst>
              <a:ext uri="{FF2B5EF4-FFF2-40B4-BE49-F238E27FC236}">
                <a16:creationId xmlns:a16="http://schemas.microsoft.com/office/drawing/2014/main" id="{C86C402C-FA18-4AEB-8CD0-36C0A2D64363}"/>
              </a:ext>
            </a:extLst>
          </p:cNvPr>
          <p:cNvGrpSpPr/>
          <p:nvPr/>
        </p:nvGrpSpPr>
        <p:grpSpPr>
          <a:xfrm>
            <a:off x="2724311" y="3047736"/>
            <a:ext cx="1526938" cy="634638"/>
            <a:chOff x="8381724" y="2505508"/>
            <a:chExt cx="1526938" cy="634638"/>
          </a:xfrm>
        </p:grpSpPr>
        <p:sp>
          <p:nvSpPr>
            <p:cNvPr id="47" name="Arrow: Down 46">
              <a:extLst>
                <a:ext uri="{FF2B5EF4-FFF2-40B4-BE49-F238E27FC236}">
                  <a16:creationId xmlns:a16="http://schemas.microsoft.com/office/drawing/2014/main" id="{0D8196D5-AC5D-4846-AE81-D19EE95D1F20}"/>
                </a:ext>
              </a:extLst>
            </p:cNvPr>
            <p:cNvSpPr/>
            <p:nvPr/>
          </p:nvSpPr>
          <p:spPr>
            <a:xfrm rot="5400000">
              <a:off x="8797472" y="2131366"/>
              <a:ext cx="634638" cy="138292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9C5E8A53-ECD8-4122-B272-F837C8449337}"/>
                </a:ext>
              </a:extLst>
            </p:cNvPr>
            <p:cNvSpPr txBox="1"/>
            <p:nvPr/>
          </p:nvSpPr>
          <p:spPr>
            <a:xfrm>
              <a:off x="8381724" y="2653550"/>
              <a:ext cx="1526938"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Pull Request</a:t>
              </a:r>
            </a:p>
          </p:txBody>
        </p:sp>
      </p:grpSp>
      <p:sp>
        <p:nvSpPr>
          <p:cNvPr id="49" name="TextBox 48">
            <a:extLst>
              <a:ext uri="{FF2B5EF4-FFF2-40B4-BE49-F238E27FC236}">
                <a16:creationId xmlns:a16="http://schemas.microsoft.com/office/drawing/2014/main" id="{7F4DD57A-6440-497B-A733-DB8CF843CCF6}"/>
              </a:ext>
            </a:extLst>
          </p:cNvPr>
          <p:cNvSpPr txBox="1"/>
          <p:nvPr/>
        </p:nvSpPr>
        <p:spPr>
          <a:xfrm>
            <a:off x="6054053" y="1543999"/>
            <a:ext cx="6018611" cy="5052665"/>
          </a:xfrm>
          <a:prstGeom prst="rect">
            <a:avLst/>
          </a:prstGeom>
          <a:noFill/>
        </p:spPr>
        <p:txBody>
          <a:bodyPr wrap="square" rtlCol="0">
            <a:spAutoFit/>
          </a:bodyPr>
          <a:lstStyle/>
          <a:p>
            <a:pPr defTabSz="1219170">
              <a:spcBef>
                <a:spcPts val="200"/>
              </a:spcBef>
              <a:buClr>
                <a:srgbClr val="92D050"/>
              </a:buClr>
              <a:tabLst>
                <a:tab pos="768985" algn="l"/>
              </a:tabLst>
              <a:defRPr/>
            </a:pPr>
            <a:r>
              <a:rPr lang="en-GB" sz="1600" b="1" dirty="0">
                <a:solidFill>
                  <a:schemeClr val="bg2">
                    <a:lumMod val="10000"/>
                  </a:schemeClr>
                </a:solidFill>
                <a:latin typeface="Segoe UI" panose="020B0502040204020203" pitchFamily="34" charset="0"/>
                <a:cs typeface="Times New Roman" panose="02020603050405020304" pitchFamily="18" charset="0"/>
              </a:rPr>
              <a:t>Pull Request:</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Way of merging the changes from your feature branches into target branch (usually main)</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Generates request asking your upstream to pull changes into their tree</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Summarize changes that need to be pulled into Main target branch</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Can be reviewed and rejected before changes reach master</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Fixes can be applied to open pull request (new commits)</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Need to be completed for the code to reach the target</a:t>
            </a:r>
          </a:p>
          <a:p>
            <a:pPr marL="342900" indent="-342900" defTabSz="1219170">
              <a:spcBef>
                <a:spcPts val="200"/>
              </a:spcBef>
              <a:buClr>
                <a:srgbClr val="92D050"/>
              </a:buClr>
              <a:buFont typeface="Wingdings" panose="05000000000000000000" pitchFamily="2" charset="2"/>
              <a:buChar char=""/>
              <a:tabLst>
                <a:tab pos="768985" algn="l"/>
              </a:tabLst>
              <a:defRPr/>
            </a:pPr>
            <a:endParaRPr lang="en-GB" sz="1600" dirty="0">
              <a:solidFill>
                <a:schemeClr val="bg2">
                  <a:lumMod val="10000"/>
                </a:schemeClr>
              </a:solidFill>
              <a:latin typeface="Segoe UI" panose="020B0502040204020203" pitchFamily="34" charset="0"/>
              <a:cs typeface="Times New Roman" panose="02020603050405020304" pitchFamily="18" charset="0"/>
            </a:endParaRPr>
          </a:p>
          <a:p>
            <a:pPr defTabSz="1219170">
              <a:spcBef>
                <a:spcPts val="200"/>
              </a:spcBef>
              <a:buClr>
                <a:srgbClr val="92D050"/>
              </a:buClr>
              <a:tabLst>
                <a:tab pos="768985" algn="l"/>
              </a:tabLst>
              <a:defRPr/>
            </a:pPr>
            <a:r>
              <a:rPr lang="en-GB" sz="1600" b="1" dirty="0">
                <a:solidFill>
                  <a:schemeClr val="bg2">
                    <a:lumMod val="10000"/>
                  </a:schemeClr>
                </a:solidFill>
                <a:latin typeface="Segoe UI" panose="020B0502040204020203" pitchFamily="34" charset="0"/>
                <a:cs typeface="Times New Roman" panose="02020603050405020304" pitchFamily="18" charset="0"/>
              </a:rPr>
              <a:t>Recommendations(hot tips):</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Merge and resolve conflict from master branch into your feature branch to make your pull request avoid hitting merging conflicts.</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If something is wrong –do not abandon PR. Instead make fix on Feature branch (PR will see that change) and approve Pull Request.</a:t>
            </a:r>
          </a:p>
          <a:p>
            <a:pPr marL="342900" indent="-342900" defTabSz="1219170">
              <a:spcBef>
                <a:spcPts val="200"/>
              </a:spcBef>
              <a:buClr>
                <a:srgbClr val="92D050"/>
              </a:buClr>
              <a:buFont typeface="Wingdings" panose="05000000000000000000" pitchFamily="2" charset="2"/>
              <a:buChar char=""/>
              <a:tabLst>
                <a:tab pos="768985" algn="l"/>
              </a:tabLst>
              <a:defRPr/>
            </a:pPr>
            <a:endParaRPr lang="en-GB" sz="1600" dirty="0">
              <a:solidFill>
                <a:schemeClr val="bg2">
                  <a:lumMod val="10000"/>
                </a:schemeClr>
              </a:solidFill>
              <a:latin typeface="Segoe UI" panose="020B0502040204020203" pitchFamily="34" charset="0"/>
              <a:cs typeface="Times New Roman" panose="02020603050405020304" pitchFamily="18" charset="0"/>
            </a:endParaRPr>
          </a:p>
        </p:txBody>
      </p:sp>
      <p:grpSp>
        <p:nvGrpSpPr>
          <p:cNvPr id="51" name="Group 50">
            <a:extLst>
              <a:ext uri="{FF2B5EF4-FFF2-40B4-BE49-F238E27FC236}">
                <a16:creationId xmlns:a16="http://schemas.microsoft.com/office/drawing/2014/main" id="{D5E54D39-BA44-426F-A2A7-048D09A0CFDB}"/>
              </a:ext>
            </a:extLst>
          </p:cNvPr>
          <p:cNvGrpSpPr/>
          <p:nvPr/>
        </p:nvGrpSpPr>
        <p:grpSpPr>
          <a:xfrm rot="10800000">
            <a:off x="2765917" y="2380195"/>
            <a:ext cx="1526938" cy="634638"/>
            <a:chOff x="8381724" y="2505508"/>
            <a:chExt cx="1526938" cy="634638"/>
          </a:xfrm>
        </p:grpSpPr>
        <p:sp>
          <p:nvSpPr>
            <p:cNvPr id="53" name="Arrow: Down 52">
              <a:extLst>
                <a:ext uri="{FF2B5EF4-FFF2-40B4-BE49-F238E27FC236}">
                  <a16:creationId xmlns:a16="http://schemas.microsoft.com/office/drawing/2014/main" id="{438D16ED-A965-4FB8-A79A-CB9A4BC643D3}"/>
                </a:ext>
              </a:extLst>
            </p:cNvPr>
            <p:cNvSpPr/>
            <p:nvPr/>
          </p:nvSpPr>
          <p:spPr>
            <a:xfrm rot="5400000">
              <a:off x="8797472" y="2131366"/>
              <a:ext cx="634638" cy="138292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54BB99B4-00DB-4140-B4D5-AC4036B356EF}"/>
                </a:ext>
              </a:extLst>
            </p:cNvPr>
            <p:cNvSpPr txBox="1"/>
            <p:nvPr/>
          </p:nvSpPr>
          <p:spPr>
            <a:xfrm rot="10800000">
              <a:off x="8381724" y="2653550"/>
              <a:ext cx="1526938"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Merge</a:t>
              </a:r>
            </a:p>
          </p:txBody>
        </p:sp>
      </p:grpSp>
      <p:pic>
        <p:nvPicPr>
          <p:cNvPr id="4" name="Graphic 3" descr="Bonfire with solid fill">
            <a:extLst>
              <a:ext uri="{FF2B5EF4-FFF2-40B4-BE49-F238E27FC236}">
                <a16:creationId xmlns:a16="http://schemas.microsoft.com/office/drawing/2014/main" id="{B2C968F3-00DB-428E-A5BD-63086A36BA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4312" y="4221088"/>
            <a:ext cx="504056" cy="504056"/>
          </a:xfrm>
          <a:prstGeom prst="rect">
            <a:avLst/>
          </a:prstGeom>
        </p:spPr>
      </p:pic>
      <p:sp>
        <p:nvSpPr>
          <p:cNvPr id="3" name="Slide Number Placeholder 2">
            <a:extLst>
              <a:ext uri="{FF2B5EF4-FFF2-40B4-BE49-F238E27FC236}">
                <a16:creationId xmlns:a16="http://schemas.microsoft.com/office/drawing/2014/main" id="{2954785C-FBD4-460D-8555-2EDFF110920A}"/>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21</a:t>
            </a:fld>
            <a:endParaRPr dirty="0"/>
          </a:p>
        </p:txBody>
      </p:sp>
    </p:spTree>
    <p:extLst>
      <p:ext uri="{BB962C8B-B14F-4D97-AF65-F5344CB8AC3E}">
        <p14:creationId xmlns:p14="http://schemas.microsoft.com/office/powerpoint/2010/main" val="1365986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20503" y="387042"/>
            <a:ext cx="5544615" cy="4031873"/>
          </a:xfrm>
        </p:spPr>
        <p:txBody>
          <a:bodyPr/>
          <a:lstStyle/>
          <a:p>
            <a:pPr marL="285750" indent="-285750">
              <a:buFont typeface="Arial" panose="020B0604020202020204" pitchFamily="34" charset="0"/>
              <a:buChar char="•"/>
            </a:pPr>
            <a:r>
              <a:rPr lang="en-GB" sz="2400" b="1" dirty="0">
                <a:latin typeface="Calibri (Body)"/>
              </a:rPr>
              <a:t>Starting with Git</a:t>
            </a:r>
          </a:p>
          <a:p>
            <a:pPr marL="742950" lvl="1" indent="-285750">
              <a:buFont typeface="Arial" panose="020B0604020202020204" pitchFamily="34" charset="0"/>
              <a:buChar char="•"/>
            </a:pPr>
            <a:r>
              <a:rPr lang="en-GB" sz="2400" b="1" dirty="0">
                <a:latin typeface="Calibri (Body)"/>
              </a:rPr>
              <a:t>Understanding Git</a:t>
            </a:r>
          </a:p>
          <a:p>
            <a:pPr marL="742950" lvl="1" indent="-285750">
              <a:buFont typeface="Arial" panose="020B0604020202020204" pitchFamily="34" charset="0"/>
              <a:buChar char="•"/>
            </a:pPr>
            <a:r>
              <a:rPr lang="en-GB" sz="2400" b="1" dirty="0">
                <a:latin typeface="Calibri (Body)"/>
              </a:rPr>
              <a:t>Tracking Changes</a:t>
            </a:r>
          </a:p>
          <a:p>
            <a:pPr marL="742950" lvl="1" indent="-285750">
              <a:buFont typeface="Arial" panose="020B0604020202020204" pitchFamily="34" charset="0"/>
              <a:buChar char="•"/>
            </a:pPr>
            <a:r>
              <a:rPr lang="en-GB" sz="2400" b="1" dirty="0">
                <a:latin typeface="Calibri (Body)"/>
              </a:rPr>
              <a:t>Basic Operations</a:t>
            </a:r>
          </a:p>
          <a:p>
            <a:pPr marL="285750" indent="-285750">
              <a:buFont typeface="Arial" panose="020B0604020202020204" pitchFamily="34" charset="0"/>
              <a:buChar char="•"/>
            </a:pPr>
            <a:r>
              <a:rPr lang="en-GB" sz="2400" b="1" dirty="0">
                <a:latin typeface="Calibri (Body)"/>
              </a:rPr>
              <a:t>Using Git Collaboratively</a:t>
            </a:r>
          </a:p>
          <a:p>
            <a:pPr marL="742950" lvl="1" indent="-285750"/>
            <a:r>
              <a:rPr lang="en-GB" sz="2400" b="1" dirty="0">
                <a:latin typeface="Calibri (Body)"/>
              </a:rPr>
              <a:t>Pulling (Keeping Up-to-date)</a:t>
            </a:r>
          </a:p>
          <a:p>
            <a:pPr marL="742950" lvl="1" indent="-285750">
              <a:buFont typeface="Arial" panose="020B0604020202020204" pitchFamily="34" charset="0"/>
              <a:buChar char="•"/>
            </a:pPr>
            <a:r>
              <a:rPr lang="en-GB" sz="2400" b="1" dirty="0">
                <a:latin typeface="Calibri (Body)"/>
              </a:rPr>
              <a:t>Pushing (Keeping Up-to-date)</a:t>
            </a:r>
          </a:p>
          <a:p>
            <a:pPr marL="742950" lvl="1" indent="-285750">
              <a:buFont typeface="Arial" panose="020B0604020202020204" pitchFamily="34" charset="0"/>
              <a:buChar char="•"/>
            </a:pPr>
            <a:r>
              <a:rPr lang="en-GB" sz="2400" b="1" dirty="0">
                <a:latin typeface="Calibri (Body)"/>
              </a:rPr>
              <a:t>Fetch</a:t>
            </a:r>
          </a:p>
          <a:p>
            <a:pPr marL="742950" lvl="1" indent="-285750">
              <a:buFont typeface="Arial" panose="020B0604020202020204" pitchFamily="34" charset="0"/>
              <a:buChar char="•"/>
            </a:pPr>
            <a:r>
              <a:rPr lang="en-GB" sz="2400" b="1" dirty="0">
                <a:latin typeface="Calibri (Body)"/>
              </a:rPr>
              <a:t>Pull Requests</a:t>
            </a:r>
          </a:p>
          <a:p>
            <a:pPr marL="285750" indent="-285750"/>
            <a:r>
              <a:rPr lang="en-GB" sz="2400" b="1" dirty="0">
                <a:latin typeface="Calibri (Body)"/>
              </a:rPr>
              <a:t>Branching</a:t>
            </a:r>
          </a:p>
          <a:p>
            <a:pPr marL="285750" indent="-285750">
              <a:buFont typeface="Arial" panose="020B0604020202020204" pitchFamily="34" charset="0"/>
              <a:buChar char="•"/>
            </a:pPr>
            <a:r>
              <a:rPr lang="en-GB" sz="2400" b="1" dirty="0">
                <a:solidFill>
                  <a:schemeClr val="accent1"/>
                </a:solidFill>
                <a:latin typeface="Calibri (Body)"/>
              </a:rPr>
              <a:t>Best Practices</a:t>
            </a:r>
          </a:p>
          <a:p>
            <a:pPr marL="285750" indent="-285750">
              <a:buFont typeface="Arial" panose="020B0604020202020204" pitchFamily="34" charset="0"/>
              <a:buChar char="•"/>
            </a:pPr>
            <a:r>
              <a:rPr lang="en-GB" sz="2400" b="1" dirty="0">
                <a:latin typeface="Calibri (Body)"/>
              </a:rPr>
              <a:t>Questions?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186431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Best Practice</a:t>
            </a:r>
          </a:p>
        </p:txBody>
      </p:sp>
      <p:pic>
        <p:nvPicPr>
          <p:cNvPr id="11" name="Picture 10">
            <a:extLst>
              <a:ext uri="{FF2B5EF4-FFF2-40B4-BE49-F238E27FC236}">
                <a16:creationId xmlns:a16="http://schemas.microsoft.com/office/drawing/2014/main" id="{5FD5AAA0-1368-4E7C-8A2C-A549BE070572}"/>
              </a:ext>
            </a:extLst>
          </p:cNvPr>
          <p:cNvPicPr>
            <a:picLocks noChangeAspect="1"/>
          </p:cNvPicPr>
          <p:nvPr/>
        </p:nvPicPr>
        <p:blipFill>
          <a:blip r:embed="rId3"/>
          <a:stretch>
            <a:fillRect/>
          </a:stretch>
        </p:blipFill>
        <p:spPr>
          <a:xfrm>
            <a:off x="1199456" y="1628800"/>
            <a:ext cx="5067223" cy="4190826"/>
          </a:xfrm>
          <a:prstGeom prst="rect">
            <a:avLst/>
          </a:prstGeom>
        </p:spPr>
      </p:pic>
      <p:cxnSp>
        <p:nvCxnSpPr>
          <p:cNvPr id="12" name="Straight Connector 11">
            <a:extLst>
              <a:ext uri="{FF2B5EF4-FFF2-40B4-BE49-F238E27FC236}">
                <a16:creationId xmlns:a16="http://schemas.microsoft.com/office/drawing/2014/main" id="{733E0321-64AE-4F0E-9B96-AA598700FF9A}"/>
              </a:ext>
            </a:extLst>
          </p:cNvPr>
          <p:cNvCxnSpPr>
            <a:cxnSpLocks/>
          </p:cNvCxnSpPr>
          <p:nvPr/>
        </p:nvCxnSpPr>
        <p:spPr>
          <a:xfrm>
            <a:off x="645624" y="3803403"/>
            <a:ext cx="5984468"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9B95D7-1330-482A-A4CF-483785D950DB}"/>
              </a:ext>
            </a:extLst>
          </p:cNvPr>
          <p:cNvSpPr txBox="1"/>
          <p:nvPr/>
        </p:nvSpPr>
        <p:spPr>
          <a:xfrm>
            <a:off x="7800203" y="1772816"/>
            <a:ext cx="4104455" cy="2631490"/>
          </a:xfrm>
          <a:prstGeom prst="rect">
            <a:avLst/>
          </a:prstGeom>
          <a:noFill/>
        </p:spPr>
        <p:txBody>
          <a:bodyPr wrap="square" rtlCol="0">
            <a:spAutoFit/>
          </a:bodyPr>
          <a:lstStyle/>
          <a:p>
            <a:pPr defTabSz="1219170">
              <a:spcBef>
                <a:spcPts val="200"/>
              </a:spcBef>
              <a:buClr>
                <a:srgbClr val="92D050"/>
              </a:buCl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Tips:</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When a developer picks up a new story on the sprint, they create a new branch, and include the story ID in it’s title</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This means their work is completely isolated from any development currently in progress on other features</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Keep the Feature branch updated from main branch, to be sure that code integrates with rest of the changes</a:t>
            </a:r>
          </a:p>
        </p:txBody>
      </p:sp>
      <p:sp>
        <p:nvSpPr>
          <p:cNvPr id="15" name="Arrow: Down 14">
            <a:extLst>
              <a:ext uri="{FF2B5EF4-FFF2-40B4-BE49-F238E27FC236}">
                <a16:creationId xmlns:a16="http://schemas.microsoft.com/office/drawing/2014/main" id="{AF0B65F6-A241-49D4-A04D-CB792732A3CE}"/>
              </a:ext>
            </a:extLst>
          </p:cNvPr>
          <p:cNvSpPr/>
          <p:nvPr/>
        </p:nvSpPr>
        <p:spPr>
          <a:xfrm rot="16200000">
            <a:off x="3506756" y="1708214"/>
            <a:ext cx="634638" cy="1072774"/>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4414921-F9FD-483F-8523-3DE7A82CAA82}"/>
              </a:ext>
            </a:extLst>
          </p:cNvPr>
          <p:cNvSpPr txBox="1"/>
          <p:nvPr/>
        </p:nvSpPr>
        <p:spPr>
          <a:xfrm>
            <a:off x="4785208" y="2764227"/>
            <a:ext cx="1584176"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Feature</a:t>
            </a:r>
          </a:p>
        </p:txBody>
      </p:sp>
      <p:sp>
        <p:nvSpPr>
          <p:cNvPr id="32" name="TextBox 31">
            <a:extLst>
              <a:ext uri="{FF2B5EF4-FFF2-40B4-BE49-F238E27FC236}">
                <a16:creationId xmlns:a16="http://schemas.microsoft.com/office/drawing/2014/main" id="{15F114A5-7D70-4C6E-B61E-15B842A13B06}"/>
              </a:ext>
            </a:extLst>
          </p:cNvPr>
          <p:cNvSpPr txBox="1"/>
          <p:nvPr/>
        </p:nvSpPr>
        <p:spPr>
          <a:xfrm>
            <a:off x="4900749" y="5787092"/>
            <a:ext cx="1388918"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Local Feature</a:t>
            </a:r>
          </a:p>
        </p:txBody>
      </p:sp>
      <p:sp>
        <p:nvSpPr>
          <p:cNvPr id="33" name="TextBox 32">
            <a:extLst>
              <a:ext uri="{FF2B5EF4-FFF2-40B4-BE49-F238E27FC236}">
                <a16:creationId xmlns:a16="http://schemas.microsoft.com/office/drawing/2014/main" id="{7EF1AD47-45A2-4E38-B599-C0444624DA3B}"/>
              </a:ext>
            </a:extLst>
          </p:cNvPr>
          <p:cNvSpPr txBox="1"/>
          <p:nvPr/>
        </p:nvSpPr>
        <p:spPr>
          <a:xfrm>
            <a:off x="1037996" y="2844225"/>
            <a:ext cx="1584176"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Master</a:t>
            </a:r>
          </a:p>
        </p:txBody>
      </p:sp>
      <p:sp>
        <p:nvSpPr>
          <p:cNvPr id="34" name="Arrow: Up-Down 33">
            <a:extLst>
              <a:ext uri="{FF2B5EF4-FFF2-40B4-BE49-F238E27FC236}">
                <a16:creationId xmlns:a16="http://schemas.microsoft.com/office/drawing/2014/main" id="{DD4FE1A2-1FAD-4CBE-89F9-795944F82EF1}"/>
              </a:ext>
            </a:extLst>
          </p:cNvPr>
          <p:cNvSpPr/>
          <p:nvPr/>
        </p:nvSpPr>
        <p:spPr>
          <a:xfrm>
            <a:off x="5289264" y="3346984"/>
            <a:ext cx="576064" cy="1143417"/>
          </a:xfrm>
          <a:prstGeom prst="upDownArrow">
            <a:avLst/>
          </a:prstGeom>
          <a:solidFill>
            <a:srgbClr val="F2C81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DC0DC50B-A303-499D-AE3D-F21BD1074FBA}"/>
              </a:ext>
            </a:extLst>
          </p:cNvPr>
          <p:cNvSpPr/>
          <p:nvPr/>
        </p:nvSpPr>
        <p:spPr>
          <a:xfrm>
            <a:off x="1047646" y="4375951"/>
            <a:ext cx="1728192" cy="1706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9697883-8E18-4363-B293-114C526EA89F}"/>
              </a:ext>
            </a:extLst>
          </p:cNvPr>
          <p:cNvSpPr txBox="1"/>
          <p:nvPr/>
        </p:nvSpPr>
        <p:spPr>
          <a:xfrm>
            <a:off x="2927648" y="2051368"/>
            <a:ext cx="1584176"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Merge</a:t>
            </a:r>
          </a:p>
        </p:txBody>
      </p:sp>
      <p:pic>
        <p:nvPicPr>
          <p:cNvPr id="39" name="Picture 8">
            <a:extLst>
              <a:ext uri="{FF2B5EF4-FFF2-40B4-BE49-F238E27FC236}">
                <a16:creationId xmlns:a16="http://schemas.microsoft.com/office/drawing/2014/main" id="{651A7377-8180-49FE-8F1F-5F3C4A6347F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44820" y="1625271"/>
            <a:ext cx="365924" cy="34226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204FE04-FDA7-448B-804E-A3B71E86B1C9}"/>
              </a:ext>
            </a:extLst>
          </p:cNvPr>
          <p:cNvSpPr txBox="1"/>
          <p:nvPr/>
        </p:nvSpPr>
        <p:spPr>
          <a:xfrm>
            <a:off x="645624" y="733964"/>
            <a:ext cx="11355032" cy="707886"/>
          </a:xfrm>
          <a:prstGeom prst="rect">
            <a:avLst/>
          </a:prstGeom>
          <a:noFill/>
        </p:spPr>
        <p:txBody>
          <a:bodyPr wrap="square" rtlCol="0">
            <a:spAutoFit/>
          </a:bodyPr>
          <a:lstStyle/>
          <a:p>
            <a:pPr defTabSz="1219170">
              <a:spcBef>
                <a:spcPts val="200"/>
              </a:spcBef>
              <a:buClr>
                <a:srgbClr val="92D050"/>
              </a:buClr>
              <a:tabLst>
                <a:tab pos="768985" algn="l"/>
              </a:tabLst>
              <a:defRPr/>
            </a:pPr>
            <a:r>
              <a:rPr lang="en-GB" sz="4000" dirty="0">
                <a:solidFill>
                  <a:srgbClr val="92D050"/>
                </a:solidFill>
                <a:latin typeface="Ubuntu"/>
              </a:rPr>
              <a:t>GIT – Dos and Don’ts</a:t>
            </a:r>
          </a:p>
        </p:txBody>
      </p:sp>
      <p:pic>
        <p:nvPicPr>
          <p:cNvPr id="16" name="Graphic 15" descr="Bonfire with solid fill">
            <a:extLst>
              <a:ext uri="{FF2B5EF4-FFF2-40B4-BE49-F238E27FC236}">
                <a16:creationId xmlns:a16="http://schemas.microsoft.com/office/drawing/2014/main" id="{B747268C-3057-4833-A643-9466A6582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35764" y="1597973"/>
            <a:ext cx="504056" cy="504056"/>
          </a:xfrm>
          <a:prstGeom prst="rect">
            <a:avLst/>
          </a:prstGeom>
        </p:spPr>
      </p:pic>
      <p:sp>
        <p:nvSpPr>
          <p:cNvPr id="2" name="Slide Number Placeholder 1">
            <a:extLst>
              <a:ext uri="{FF2B5EF4-FFF2-40B4-BE49-F238E27FC236}">
                <a16:creationId xmlns:a16="http://schemas.microsoft.com/office/drawing/2014/main" id="{2CBDF5ED-9F76-4038-BA65-C4ADCC28AD5F}"/>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23</a:t>
            </a:fld>
            <a:endParaRPr dirty="0"/>
          </a:p>
        </p:txBody>
      </p:sp>
    </p:spTree>
    <p:extLst>
      <p:ext uri="{BB962C8B-B14F-4D97-AF65-F5344CB8AC3E}">
        <p14:creationId xmlns:p14="http://schemas.microsoft.com/office/powerpoint/2010/main" val="1607012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Best Practice</a:t>
            </a:r>
          </a:p>
        </p:txBody>
      </p:sp>
      <p:cxnSp>
        <p:nvCxnSpPr>
          <p:cNvPr id="26" name="Straight Connector 25">
            <a:extLst>
              <a:ext uri="{FF2B5EF4-FFF2-40B4-BE49-F238E27FC236}">
                <a16:creationId xmlns:a16="http://schemas.microsoft.com/office/drawing/2014/main" id="{15F68755-0B3A-4501-966A-9EA2DD17D475}"/>
              </a:ext>
            </a:extLst>
          </p:cNvPr>
          <p:cNvCxnSpPr>
            <a:cxnSpLocks/>
          </p:cNvCxnSpPr>
          <p:nvPr/>
        </p:nvCxnSpPr>
        <p:spPr>
          <a:xfrm>
            <a:off x="1650125" y="3933056"/>
            <a:ext cx="1763082"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2121FEA-8896-4B15-B05F-08446158B74F}"/>
              </a:ext>
            </a:extLst>
          </p:cNvPr>
          <p:cNvSpPr txBox="1"/>
          <p:nvPr/>
        </p:nvSpPr>
        <p:spPr>
          <a:xfrm>
            <a:off x="1923239" y="2936067"/>
            <a:ext cx="1140818"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Branch</a:t>
            </a:r>
          </a:p>
        </p:txBody>
      </p:sp>
      <p:sp>
        <p:nvSpPr>
          <p:cNvPr id="29" name="TextBox 28">
            <a:extLst>
              <a:ext uri="{FF2B5EF4-FFF2-40B4-BE49-F238E27FC236}">
                <a16:creationId xmlns:a16="http://schemas.microsoft.com/office/drawing/2014/main" id="{A5833097-6A28-4643-86FD-D5226DA9B381}"/>
              </a:ext>
            </a:extLst>
          </p:cNvPr>
          <p:cNvSpPr txBox="1"/>
          <p:nvPr/>
        </p:nvSpPr>
        <p:spPr>
          <a:xfrm>
            <a:off x="1666967" y="5478721"/>
            <a:ext cx="1584176"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Local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Branch</a:t>
            </a:r>
          </a:p>
        </p:txBody>
      </p:sp>
      <p:sp>
        <p:nvSpPr>
          <p:cNvPr id="30" name="TextBox 29">
            <a:extLst>
              <a:ext uri="{FF2B5EF4-FFF2-40B4-BE49-F238E27FC236}">
                <a16:creationId xmlns:a16="http://schemas.microsoft.com/office/drawing/2014/main" id="{8FE41D32-CE6F-4C54-B96F-5BE8077997D9}"/>
              </a:ext>
            </a:extLst>
          </p:cNvPr>
          <p:cNvSpPr txBox="1"/>
          <p:nvPr/>
        </p:nvSpPr>
        <p:spPr>
          <a:xfrm>
            <a:off x="6848326" y="1312883"/>
            <a:ext cx="4959487" cy="1575111"/>
          </a:xfrm>
          <a:prstGeom prst="rect">
            <a:avLst/>
          </a:prstGeom>
          <a:noFill/>
        </p:spPr>
        <p:txBody>
          <a:bodyPr wrap="square" rtlCol="0">
            <a:spAutoFit/>
          </a:bodyPr>
          <a:lstStyle/>
          <a:p>
            <a:pPr marR="0" defTabSz="1219170" fontAlgn="auto">
              <a:lnSpc>
                <a:spcPct val="150000"/>
              </a:lnSpc>
              <a:spcBef>
                <a:spcPts val="200"/>
              </a:spcBef>
              <a:spcAft>
                <a:spcPts val="0"/>
              </a:spcAft>
              <a:buClr>
                <a:srgbClr val="92D050"/>
              </a:buClr>
              <a:buSzTx/>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Tips:</a:t>
            </a:r>
          </a:p>
          <a:p>
            <a:pPr marL="342900" marR="0" indent="-342900" defTabSz="1219170" fontAlgn="auto">
              <a:lnSpc>
                <a:spcPct val="150000"/>
              </a:lnSpc>
              <a:spcBef>
                <a:spcPts val="200"/>
              </a:spcBef>
              <a:spcAft>
                <a:spcPts val="0"/>
              </a:spcAft>
              <a:buClr>
                <a:srgbClr val="92D050"/>
              </a:buClr>
              <a:buSzTx/>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Do not make changes directly on the Remote branch</a:t>
            </a:r>
          </a:p>
          <a:p>
            <a:pPr marL="342900" marR="0" indent="-342900" defTabSz="1219170" fontAlgn="auto">
              <a:lnSpc>
                <a:spcPct val="150000"/>
              </a:lnSpc>
              <a:spcBef>
                <a:spcPts val="200"/>
              </a:spcBef>
              <a:spcAft>
                <a:spcPts val="0"/>
              </a:spcAft>
              <a:buClr>
                <a:srgbClr val="92D050"/>
              </a:buClr>
              <a:buSzTx/>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Do make changes on the Local branch only</a:t>
            </a:r>
          </a:p>
        </p:txBody>
      </p:sp>
      <p:sp>
        <p:nvSpPr>
          <p:cNvPr id="6" name="Arrow: Right 5">
            <a:extLst>
              <a:ext uri="{FF2B5EF4-FFF2-40B4-BE49-F238E27FC236}">
                <a16:creationId xmlns:a16="http://schemas.microsoft.com/office/drawing/2014/main" id="{B0DF3A97-BEB8-4338-AC02-FE46A917DBBF}"/>
              </a:ext>
            </a:extLst>
          </p:cNvPr>
          <p:cNvSpPr/>
          <p:nvPr/>
        </p:nvSpPr>
        <p:spPr>
          <a:xfrm rot="10800000">
            <a:off x="3415628" y="2384270"/>
            <a:ext cx="1690308" cy="3589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8F3DE5E7-3357-4B36-8AC2-35141DFB30AD}"/>
              </a:ext>
            </a:extLst>
          </p:cNvPr>
          <p:cNvSpPr/>
          <p:nvPr/>
        </p:nvSpPr>
        <p:spPr>
          <a:xfrm>
            <a:off x="3545510" y="2010131"/>
            <a:ext cx="4968552" cy="508152"/>
          </a:xfrm>
          <a:prstGeom prst="rect">
            <a:avLst/>
          </a:prstGeom>
        </p:spPr>
        <p:txBody>
          <a:bodyPr wrap="square">
            <a:spAutoFit/>
          </a:bodyPr>
          <a:lstStyle/>
          <a:p>
            <a:pPr lvl="0" algn="just" defTabSz="1219170">
              <a:lnSpc>
                <a:spcPct val="200000"/>
              </a:lnSpc>
              <a:spcBef>
                <a:spcPts val="200"/>
              </a:spcBef>
              <a:buClr>
                <a:srgbClr val="92D050"/>
              </a:buCl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Change Commit</a:t>
            </a:r>
          </a:p>
        </p:txBody>
      </p:sp>
      <p:grpSp>
        <p:nvGrpSpPr>
          <p:cNvPr id="39" name="Group 38">
            <a:extLst>
              <a:ext uri="{FF2B5EF4-FFF2-40B4-BE49-F238E27FC236}">
                <a16:creationId xmlns:a16="http://schemas.microsoft.com/office/drawing/2014/main" id="{4E9F360E-78F2-4A44-B2C9-A913D2DE14E8}"/>
              </a:ext>
            </a:extLst>
          </p:cNvPr>
          <p:cNvGrpSpPr/>
          <p:nvPr/>
        </p:nvGrpSpPr>
        <p:grpSpPr>
          <a:xfrm>
            <a:off x="3879910" y="2157875"/>
            <a:ext cx="840003" cy="879114"/>
            <a:chOff x="2903980" y="1448576"/>
            <a:chExt cx="1895590" cy="1592050"/>
          </a:xfrm>
        </p:grpSpPr>
        <p:cxnSp>
          <p:nvCxnSpPr>
            <p:cNvPr id="40" name="Straight Connector 39">
              <a:extLst>
                <a:ext uri="{FF2B5EF4-FFF2-40B4-BE49-F238E27FC236}">
                  <a16:creationId xmlns:a16="http://schemas.microsoft.com/office/drawing/2014/main" id="{41C42871-1195-4E99-905C-CD31AE3D831A}"/>
                </a:ext>
              </a:extLst>
            </p:cNvPr>
            <p:cNvCxnSpPr>
              <a:cxnSpLocks/>
            </p:cNvCxnSpPr>
            <p:nvPr/>
          </p:nvCxnSpPr>
          <p:spPr>
            <a:xfrm flipV="1">
              <a:off x="2903980" y="1448579"/>
              <a:ext cx="1895590" cy="159204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6EEF5F65-064A-468D-9038-95DEBA4A3051}"/>
                </a:ext>
              </a:extLst>
            </p:cNvPr>
            <p:cNvCxnSpPr>
              <a:cxnSpLocks/>
            </p:cNvCxnSpPr>
            <p:nvPr/>
          </p:nvCxnSpPr>
          <p:spPr>
            <a:xfrm>
              <a:off x="2911774" y="1448576"/>
              <a:ext cx="1887796" cy="1592050"/>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42" name="Arrow: Right 41">
            <a:extLst>
              <a:ext uri="{FF2B5EF4-FFF2-40B4-BE49-F238E27FC236}">
                <a16:creationId xmlns:a16="http://schemas.microsoft.com/office/drawing/2014/main" id="{E34759C0-CBB4-4DF4-B62D-DCED5A1938B5}"/>
              </a:ext>
            </a:extLst>
          </p:cNvPr>
          <p:cNvSpPr/>
          <p:nvPr/>
        </p:nvSpPr>
        <p:spPr>
          <a:xfrm rot="10800000">
            <a:off x="3413208" y="4839247"/>
            <a:ext cx="1690308" cy="380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D1D0FDD7-2C82-47EA-B56B-1C7BB5D84DF6}"/>
              </a:ext>
            </a:extLst>
          </p:cNvPr>
          <p:cNvSpPr/>
          <p:nvPr/>
        </p:nvSpPr>
        <p:spPr>
          <a:xfrm>
            <a:off x="3545510" y="4481383"/>
            <a:ext cx="4968552" cy="508152"/>
          </a:xfrm>
          <a:prstGeom prst="rect">
            <a:avLst/>
          </a:prstGeom>
        </p:spPr>
        <p:txBody>
          <a:bodyPr wrap="square">
            <a:spAutoFit/>
          </a:bodyPr>
          <a:lstStyle/>
          <a:p>
            <a:pPr lvl="0" algn="just" defTabSz="1219170">
              <a:lnSpc>
                <a:spcPct val="200000"/>
              </a:lnSpc>
              <a:spcBef>
                <a:spcPts val="200"/>
              </a:spcBef>
              <a:buClr>
                <a:srgbClr val="92D050"/>
              </a:buCl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Change Commit</a:t>
            </a:r>
          </a:p>
        </p:txBody>
      </p:sp>
      <p:pic>
        <p:nvPicPr>
          <p:cNvPr id="45" name="Picture 10" descr="Who Presses Thumbs Down on YouTube Videos? – jameystegmaier.com">
            <a:extLst>
              <a:ext uri="{FF2B5EF4-FFF2-40B4-BE49-F238E27FC236}">
                <a16:creationId xmlns:a16="http://schemas.microsoft.com/office/drawing/2014/main" id="{21C67479-792C-44BF-95DA-C4FC389E2D81}"/>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3079" y="1604209"/>
            <a:ext cx="553666" cy="55366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a:extLst>
              <a:ext uri="{FF2B5EF4-FFF2-40B4-BE49-F238E27FC236}">
                <a16:creationId xmlns:a16="http://schemas.microsoft.com/office/drawing/2014/main" id="{04B4C1FE-F6C1-40EC-94AD-02EFBD5D97FC}"/>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27367" y="4000093"/>
            <a:ext cx="661988" cy="619187"/>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496EAFF0-6693-4618-B64D-E54E9D3782B9}"/>
              </a:ext>
            </a:extLst>
          </p:cNvPr>
          <p:cNvSpPr txBox="1"/>
          <p:nvPr/>
        </p:nvSpPr>
        <p:spPr>
          <a:xfrm>
            <a:off x="645624" y="733964"/>
            <a:ext cx="11355032" cy="707886"/>
          </a:xfrm>
          <a:prstGeom prst="rect">
            <a:avLst/>
          </a:prstGeom>
          <a:noFill/>
        </p:spPr>
        <p:txBody>
          <a:bodyPr wrap="square" rtlCol="0">
            <a:spAutoFit/>
          </a:bodyPr>
          <a:lstStyle/>
          <a:p>
            <a:pPr defTabSz="1219170">
              <a:spcBef>
                <a:spcPts val="200"/>
              </a:spcBef>
              <a:buClr>
                <a:srgbClr val="92D050"/>
              </a:buClr>
              <a:tabLst>
                <a:tab pos="768985" algn="l"/>
              </a:tabLst>
              <a:defRPr/>
            </a:pPr>
            <a:r>
              <a:rPr lang="en-GB" sz="4000" dirty="0">
                <a:solidFill>
                  <a:srgbClr val="92D050"/>
                </a:solidFill>
                <a:latin typeface="Ubuntu"/>
              </a:rPr>
              <a:t>GIT – Dos and Don’ts</a:t>
            </a:r>
          </a:p>
        </p:txBody>
      </p:sp>
      <p:pic>
        <p:nvPicPr>
          <p:cNvPr id="52" name="Picture 51">
            <a:extLst>
              <a:ext uri="{FF2B5EF4-FFF2-40B4-BE49-F238E27FC236}">
                <a16:creationId xmlns:a16="http://schemas.microsoft.com/office/drawing/2014/main" id="{57A39979-CA98-4DFC-B73B-AB3B21BF0AB7}"/>
              </a:ext>
            </a:extLst>
          </p:cNvPr>
          <p:cNvPicPr>
            <a:picLocks noChangeAspect="1"/>
          </p:cNvPicPr>
          <p:nvPr/>
        </p:nvPicPr>
        <p:blipFill rotWithShape="1">
          <a:blip r:embed="rId5"/>
          <a:srcRect l="73044"/>
          <a:stretch/>
        </p:blipFill>
        <p:spPr>
          <a:xfrm>
            <a:off x="1862449" y="1844357"/>
            <a:ext cx="1232356" cy="3781007"/>
          </a:xfrm>
          <a:prstGeom prst="rect">
            <a:avLst/>
          </a:prstGeom>
        </p:spPr>
      </p:pic>
      <p:pic>
        <p:nvPicPr>
          <p:cNvPr id="19" name="Graphic 18" descr="Bonfire with solid fill">
            <a:extLst>
              <a:ext uri="{FF2B5EF4-FFF2-40B4-BE49-F238E27FC236}">
                <a16:creationId xmlns:a16="http://schemas.microsoft.com/office/drawing/2014/main" id="{1939202F-E445-4626-A66C-BBE02B428B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3130" y="1175319"/>
            <a:ext cx="504056" cy="504056"/>
          </a:xfrm>
          <a:prstGeom prst="rect">
            <a:avLst/>
          </a:prstGeom>
        </p:spPr>
      </p:pic>
      <p:sp>
        <p:nvSpPr>
          <p:cNvPr id="2" name="Slide Number Placeholder 1">
            <a:extLst>
              <a:ext uri="{FF2B5EF4-FFF2-40B4-BE49-F238E27FC236}">
                <a16:creationId xmlns:a16="http://schemas.microsoft.com/office/drawing/2014/main" id="{B9FC34A3-BB79-401B-81B8-7BFD144D2949}"/>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24</a:t>
            </a:fld>
            <a:endParaRPr dirty="0"/>
          </a:p>
        </p:txBody>
      </p:sp>
    </p:spTree>
    <p:extLst>
      <p:ext uri="{BB962C8B-B14F-4D97-AF65-F5344CB8AC3E}">
        <p14:creationId xmlns:p14="http://schemas.microsoft.com/office/powerpoint/2010/main" val="2164504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Best Practice</a:t>
            </a:r>
          </a:p>
        </p:txBody>
      </p:sp>
      <p:pic>
        <p:nvPicPr>
          <p:cNvPr id="11" name="Picture 10">
            <a:extLst>
              <a:ext uri="{FF2B5EF4-FFF2-40B4-BE49-F238E27FC236}">
                <a16:creationId xmlns:a16="http://schemas.microsoft.com/office/drawing/2014/main" id="{5FD5AAA0-1368-4E7C-8A2C-A549BE070572}"/>
              </a:ext>
            </a:extLst>
          </p:cNvPr>
          <p:cNvPicPr>
            <a:picLocks noChangeAspect="1"/>
          </p:cNvPicPr>
          <p:nvPr/>
        </p:nvPicPr>
        <p:blipFill rotWithShape="1">
          <a:blip r:embed="rId3"/>
          <a:srcRect l="73044"/>
          <a:stretch/>
        </p:blipFill>
        <p:spPr>
          <a:xfrm>
            <a:off x="2711624" y="1662536"/>
            <a:ext cx="1232356" cy="3781007"/>
          </a:xfrm>
          <a:prstGeom prst="rect">
            <a:avLst/>
          </a:prstGeom>
        </p:spPr>
      </p:pic>
      <p:cxnSp>
        <p:nvCxnSpPr>
          <p:cNvPr id="12" name="Straight Connector 11">
            <a:extLst>
              <a:ext uri="{FF2B5EF4-FFF2-40B4-BE49-F238E27FC236}">
                <a16:creationId xmlns:a16="http://schemas.microsoft.com/office/drawing/2014/main" id="{733E0321-64AE-4F0E-9B96-AA598700FF9A}"/>
              </a:ext>
            </a:extLst>
          </p:cNvPr>
          <p:cNvCxnSpPr>
            <a:cxnSpLocks/>
          </p:cNvCxnSpPr>
          <p:nvPr/>
        </p:nvCxnSpPr>
        <p:spPr>
          <a:xfrm>
            <a:off x="2232664" y="3553039"/>
            <a:ext cx="219027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4414921-F9FD-483F-8523-3DE7A82CAA82}"/>
              </a:ext>
            </a:extLst>
          </p:cNvPr>
          <p:cNvSpPr txBox="1"/>
          <p:nvPr/>
        </p:nvSpPr>
        <p:spPr>
          <a:xfrm>
            <a:off x="2363599" y="2678950"/>
            <a:ext cx="2084968"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Feature</a:t>
            </a:r>
          </a:p>
        </p:txBody>
      </p:sp>
      <p:sp>
        <p:nvSpPr>
          <p:cNvPr id="32" name="TextBox 31">
            <a:extLst>
              <a:ext uri="{FF2B5EF4-FFF2-40B4-BE49-F238E27FC236}">
                <a16:creationId xmlns:a16="http://schemas.microsoft.com/office/drawing/2014/main" id="{15F114A5-7D70-4C6E-B61E-15B842A13B06}"/>
              </a:ext>
            </a:extLst>
          </p:cNvPr>
          <p:cNvSpPr txBox="1"/>
          <p:nvPr/>
        </p:nvSpPr>
        <p:spPr>
          <a:xfrm>
            <a:off x="2186883" y="5371543"/>
            <a:ext cx="2438399" cy="83099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Local Feature (unfinished and finished)</a:t>
            </a:r>
          </a:p>
        </p:txBody>
      </p:sp>
      <p:sp>
        <p:nvSpPr>
          <p:cNvPr id="34" name="Arrow: Up-Down 33">
            <a:extLst>
              <a:ext uri="{FF2B5EF4-FFF2-40B4-BE49-F238E27FC236}">
                <a16:creationId xmlns:a16="http://schemas.microsoft.com/office/drawing/2014/main" id="{DD4FE1A2-1FAD-4CBE-89F9-795944F82EF1}"/>
              </a:ext>
            </a:extLst>
          </p:cNvPr>
          <p:cNvSpPr/>
          <p:nvPr/>
        </p:nvSpPr>
        <p:spPr>
          <a:xfrm>
            <a:off x="3100139" y="2970902"/>
            <a:ext cx="576064" cy="1143417"/>
          </a:xfrm>
          <a:prstGeom prst="upDownArrow">
            <a:avLst/>
          </a:prstGeom>
          <a:solidFill>
            <a:srgbClr val="F2C81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BAD67BFA-9B9A-4B16-BAD3-CFC8A5D6ED2D}"/>
              </a:ext>
            </a:extLst>
          </p:cNvPr>
          <p:cNvSpPr txBox="1"/>
          <p:nvPr/>
        </p:nvSpPr>
        <p:spPr>
          <a:xfrm rot="16200000">
            <a:off x="2596083" y="3373333"/>
            <a:ext cx="1584176"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Sync</a:t>
            </a:r>
          </a:p>
        </p:txBody>
      </p:sp>
      <p:sp>
        <p:nvSpPr>
          <p:cNvPr id="42" name="TextBox 41">
            <a:extLst>
              <a:ext uri="{FF2B5EF4-FFF2-40B4-BE49-F238E27FC236}">
                <a16:creationId xmlns:a16="http://schemas.microsoft.com/office/drawing/2014/main" id="{43D4BBDD-6D16-433C-A3C4-30D66504B99F}"/>
              </a:ext>
            </a:extLst>
          </p:cNvPr>
          <p:cNvSpPr txBox="1"/>
          <p:nvPr/>
        </p:nvSpPr>
        <p:spPr>
          <a:xfrm>
            <a:off x="645624" y="733964"/>
            <a:ext cx="11355032" cy="707886"/>
          </a:xfrm>
          <a:prstGeom prst="rect">
            <a:avLst/>
          </a:prstGeom>
          <a:noFill/>
        </p:spPr>
        <p:txBody>
          <a:bodyPr wrap="square" rtlCol="0">
            <a:spAutoFit/>
          </a:bodyPr>
          <a:lstStyle/>
          <a:p>
            <a:pPr defTabSz="1219170">
              <a:spcBef>
                <a:spcPts val="200"/>
              </a:spcBef>
              <a:buClr>
                <a:srgbClr val="92D050"/>
              </a:buClr>
              <a:tabLst>
                <a:tab pos="768985" algn="l"/>
              </a:tabLst>
              <a:defRPr/>
            </a:pPr>
            <a:r>
              <a:rPr lang="en-GB" sz="4000" dirty="0">
                <a:solidFill>
                  <a:srgbClr val="92D050"/>
                </a:solidFill>
                <a:latin typeface="Ubuntu"/>
              </a:rPr>
              <a:t>GIT – Dos and Don’ts</a:t>
            </a:r>
          </a:p>
        </p:txBody>
      </p:sp>
      <p:pic>
        <p:nvPicPr>
          <p:cNvPr id="44" name="Picture 8">
            <a:extLst>
              <a:ext uri="{FF2B5EF4-FFF2-40B4-BE49-F238E27FC236}">
                <a16:creationId xmlns:a16="http://schemas.microsoft.com/office/drawing/2014/main" id="{B68C69AC-08BF-482A-84FB-82DD3E71139F}"/>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8827" y="3173340"/>
            <a:ext cx="726889" cy="67989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EB6A668-0B74-4C67-8F9A-717E027CADC4}"/>
              </a:ext>
            </a:extLst>
          </p:cNvPr>
          <p:cNvSpPr txBox="1"/>
          <p:nvPr/>
        </p:nvSpPr>
        <p:spPr>
          <a:xfrm>
            <a:off x="7608168" y="1685482"/>
            <a:ext cx="4104455" cy="2139047"/>
          </a:xfrm>
          <a:prstGeom prst="rect">
            <a:avLst/>
          </a:prstGeom>
          <a:noFill/>
        </p:spPr>
        <p:txBody>
          <a:bodyPr wrap="square" rtlCol="0">
            <a:spAutoFit/>
          </a:bodyPr>
          <a:lstStyle/>
          <a:p>
            <a:pPr defTabSz="1219170">
              <a:spcBef>
                <a:spcPts val="200"/>
              </a:spcBef>
              <a:buClr>
                <a:srgbClr val="92D050"/>
              </a:buCl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Tips: </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Push your feature changes to Remote feature regularly to minimize risk of code loss</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Unfinished Features can go to Remote Feature</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Minimize amount of people working on the same feature (ideally 1 developer)</a:t>
            </a:r>
          </a:p>
        </p:txBody>
      </p:sp>
      <p:pic>
        <p:nvPicPr>
          <p:cNvPr id="13" name="Graphic 12" descr="Bonfire with solid fill">
            <a:extLst>
              <a:ext uri="{FF2B5EF4-FFF2-40B4-BE49-F238E27FC236}">
                <a16:creationId xmlns:a16="http://schemas.microsoft.com/office/drawing/2014/main" id="{B152E11E-F817-42D1-9BF2-E11887B2AC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28464" y="1489366"/>
            <a:ext cx="504056" cy="504056"/>
          </a:xfrm>
          <a:prstGeom prst="rect">
            <a:avLst/>
          </a:prstGeom>
        </p:spPr>
      </p:pic>
      <p:sp>
        <p:nvSpPr>
          <p:cNvPr id="2" name="Slide Number Placeholder 1">
            <a:extLst>
              <a:ext uri="{FF2B5EF4-FFF2-40B4-BE49-F238E27FC236}">
                <a16:creationId xmlns:a16="http://schemas.microsoft.com/office/drawing/2014/main" id="{92F617E2-9B9C-4D06-803A-15B64D5A68A9}"/>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25</a:t>
            </a:fld>
            <a:endParaRPr dirty="0"/>
          </a:p>
        </p:txBody>
      </p:sp>
    </p:spTree>
    <p:extLst>
      <p:ext uri="{BB962C8B-B14F-4D97-AF65-F5344CB8AC3E}">
        <p14:creationId xmlns:p14="http://schemas.microsoft.com/office/powerpoint/2010/main" val="2562793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Best Practice</a:t>
            </a:r>
          </a:p>
        </p:txBody>
      </p:sp>
      <p:pic>
        <p:nvPicPr>
          <p:cNvPr id="25" name="Picture 24">
            <a:extLst>
              <a:ext uri="{FF2B5EF4-FFF2-40B4-BE49-F238E27FC236}">
                <a16:creationId xmlns:a16="http://schemas.microsoft.com/office/drawing/2014/main" id="{4D522F94-82C4-4EB4-B70E-91A87A9FC0ED}"/>
              </a:ext>
            </a:extLst>
          </p:cNvPr>
          <p:cNvPicPr>
            <a:picLocks noChangeAspect="1"/>
          </p:cNvPicPr>
          <p:nvPr/>
        </p:nvPicPr>
        <p:blipFill rotWithShape="1">
          <a:blip r:embed="rId3"/>
          <a:srcRect r="73339"/>
          <a:stretch/>
        </p:blipFill>
        <p:spPr>
          <a:xfrm>
            <a:off x="1969312" y="1933178"/>
            <a:ext cx="1183841" cy="3672408"/>
          </a:xfrm>
          <a:prstGeom prst="rect">
            <a:avLst/>
          </a:prstGeom>
        </p:spPr>
      </p:pic>
      <p:cxnSp>
        <p:nvCxnSpPr>
          <p:cNvPr id="26" name="Straight Connector 25">
            <a:extLst>
              <a:ext uri="{FF2B5EF4-FFF2-40B4-BE49-F238E27FC236}">
                <a16:creationId xmlns:a16="http://schemas.microsoft.com/office/drawing/2014/main" id="{15F68755-0B3A-4501-966A-9EA2DD17D475}"/>
              </a:ext>
            </a:extLst>
          </p:cNvPr>
          <p:cNvCxnSpPr>
            <a:cxnSpLocks/>
          </p:cNvCxnSpPr>
          <p:nvPr/>
        </p:nvCxnSpPr>
        <p:spPr>
          <a:xfrm>
            <a:off x="1674584" y="3933056"/>
            <a:ext cx="1763082"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2121FEA-8896-4B15-B05F-08446158B74F}"/>
              </a:ext>
            </a:extLst>
          </p:cNvPr>
          <p:cNvSpPr txBox="1"/>
          <p:nvPr/>
        </p:nvSpPr>
        <p:spPr>
          <a:xfrm>
            <a:off x="1674584" y="2944972"/>
            <a:ext cx="1580473"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master (main)</a:t>
            </a:r>
          </a:p>
        </p:txBody>
      </p:sp>
      <p:sp>
        <p:nvSpPr>
          <p:cNvPr id="29" name="TextBox 28">
            <a:extLst>
              <a:ext uri="{FF2B5EF4-FFF2-40B4-BE49-F238E27FC236}">
                <a16:creationId xmlns:a16="http://schemas.microsoft.com/office/drawing/2014/main" id="{A5833097-6A28-4643-86FD-D5226DA9B381}"/>
              </a:ext>
            </a:extLst>
          </p:cNvPr>
          <p:cNvSpPr txBox="1"/>
          <p:nvPr/>
        </p:nvSpPr>
        <p:spPr>
          <a:xfrm>
            <a:off x="1666967" y="5478721"/>
            <a:ext cx="1584176"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Local master (main)</a:t>
            </a:r>
          </a:p>
        </p:txBody>
      </p:sp>
      <p:sp>
        <p:nvSpPr>
          <p:cNvPr id="30" name="TextBox 29">
            <a:extLst>
              <a:ext uri="{FF2B5EF4-FFF2-40B4-BE49-F238E27FC236}">
                <a16:creationId xmlns:a16="http://schemas.microsoft.com/office/drawing/2014/main" id="{8FE41D32-CE6F-4C54-B96F-5BE8077997D9}"/>
              </a:ext>
            </a:extLst>
          </p:cNvPr>
          <p:cNvSpPr txBox="1"/>
          <p:nvPr/>
        </p:nvSpPr>
        <p:spPr>
          <a:xfrm>
            <a:off x="6848326" y="1312883"/>
            <a:ext cx="4959487" cy="1180131"/>
          </a:xfrm>
          <a:prstGeom prst="rect">
            <a:avLst/>
          </a:prstGeom>
          <a:noFill/>
        </p:spPr>
        <p:txBody>
          <a:bodyPr wrap="square" rtlCol="0">
            <a:spAutoFit/>
          </a:bodyPr>
          <a:lstStyle/>
          <a:p>
            <a:pPr marR="0" defTabSz="1219170" fontAlgn="auto">
              <a:lnSpc>
                <a:spcPct val="150000"/>
              </a:lnSpc>
              <a:spcBef>
                <a:spcPts val="200"/>
              </a:spcBef>
              <a:spcAft>
                <a:spcPts val="0"/>
              </a:spcAft>
              <a:buClr>
                <a:srgbClr val="92D050"/>
              </a:buClr>
              <a:buSzTx/>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Tips:</a:t>
            </a:r>
          </a:p>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Never work directly on the master branch – use feature branch with the pull request</a:t>
            </a:r>
          </a:p>
        </p:txBody>
      </p:sp>
      <p:pic>
        <p:nvPicPr>
          <p:cNvPr id="45" name="Picture 10" descr="Who Presses Thumbs Down on YouTube Videos? – jameystegmaier.com">
            <a:extLst>
              <a:ext uri="{FF2B5EF4-FFF2-40B4-BE49-F238E27FC236}">
                <a16:creationId xmlns:a16="http://schemas.microsoft.com/office/drawing/2014/main" id="{21C67479-792C-44BF-95DA-C4FC389E2D81}"/>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9746" y="3683687"/>
            <a:ext cx="553666" cy="553666"/>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Up-Down 19">
            <a:extLst>
              <a:ext uri="{FF2B5EF4-FFF2-40B4-BE49-F238E27FC236}">
                <a16:creationId xmlns:a16="http://schemas.microsoft.com/office/drawing/2014/main" id="{6BD15CD8-6D05-410A-BF59-65C512B6278D}"/>
              </a:ext>
            </a:extLst>
          </p:cNvPr>
          <p:cNvSpPr/>
          <p:nvPr/>
        </p:nvSpPr>
        <p:spPr>
          <a:xfrm>
            <a:off x="2229053" y="3429002"/>
            <a:ext cx="576064" cy="1008110"/>
          </a:xfrm>
          <a:prstGeom prst="upDownArrow">
            <a:avLst/>
          </a:prstGeom>
          <a:solidFill>
            <a:srgbClr val="F2C81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91574960-E459-43CB-84E8-04A15F151862}"/>
              </a:ext>
            </a:extLst>
          </p:cNvPr>
          <p:cNvSpPr txBox="1"/>
          <p:nvPr/>
        </p:nvSpPr>
        <p:spPr>
          <a:xfrm rot="16200000">
            <a:off x="2166288" y="3763778"/>
            <a:ext cx="701595"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Sync</a:t>
            </a:r>
          </a:p>
        </p:txBody>
      </p:sp>
      <p:sp>
        <p:nvSpPr>
          <p:cNvPr id="21" name="Arrow: Right 20">
            <a:extLst>
              <a:ext uri="{FF2B5EF4-FFF2-40B4-BE49-F238E27FC236}">
                <a16:creationId xmlns:a16="http://schemas.microsoft.com/office/drawing/2014/main" id="{B7F8DB44-2984-4877-A531-68A6A32F7D58}"/>
              </a:ext>
            </a:extLst>
          </p:cNvPr>
          <p:cNvSpPr/>
          <p:nvPr/>
        </p:nvSpPr>
        <p:spPr>
          <a:xfrm rot="10800000">
            <a:off x="3232119" y="4888115"/>
            <a:ext cx="1690308" cy="380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517FEBD-4A98-403B-8E0A-0CFDE2DCE2A2}"/>
              </a:ext>
            </a:extLst>
          </p:cNvPr>
          <p:cNvSpPr/>
          <p:nvPr/>
        </p:nvSpPr>
        <p:spPr>
          <a:xfrm>
            <a:off x="3364421" y="4530251"/>
            <a:ext cx="4968552" cy="508152"/>
          </a:xfrm>
          <a:prstGeom prst="rect">
            <a:avLst/>
          </a:prstGeom>
        </p:spPr>
        <p:txBody>
          <a:bodyPr wrap="square">
            <a:spAutoFit/>
          </a:bodyPr>
          <a:lstStyle/>
          <a:p>
            <a:pPr lvl="0" algn="just" defTabSz="1219170">
              <a:lnSpc>
                <a:spcPct val="200000"/>
              </a:lnSpc>
              <a:spcBef>
                <a:spcPts val="200"/>
              </a:spcBef>
              <a:buClr>
                <a:srgbClr val="92D050"/>
              </a:buCl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Change Commit</a:t>
            </a:r>
          </a:p>
        </p:txBody>
      </p:sp>
      <p:grpSp>
        <p:nvGrpSpPr>
          <p:cNvPr id="39" name="Group 38">
            <a:extLst>
              <a:ext uri="{FF2B5EF4-FFF2-40B4-BE49-F238E27FC236}">
                <a16:creationId xmlns:a16="http://schemas.microsoft.com/office/drawing/2014/main" id="{4E9F360E-78F2-4A44-B2C9-A913D2DE14E8}"/>
              </a:ext>
            </a:extLst>
          </p:cNvPr>
          <p:cNvGrpSpPr/>
          <p:nvPr/>
        </p:nvGrpSpPr>
        <p:grpSpPr>
          <a:xfrm>
            <a:off x="2136123" y="3520963"/>
            <a:ext cx="840003" cy="879114"/>
            <a:chOff x="2903980" y="1448576"/>
            <a:chExt cx="1895590" cy="1592050"/>
          </a:xfrm>
        </p:grpSpPr>
        <p:cxnSp>
          <p:nvCxnSpPr>
            <p:cNvPr id="40" name="Straight Connector 39">
              <a:extLst>
                <a:ext uri="{FF2B5EF4-FFF2-40B4-BE49-F238E27FC236}">
                  <a16:creationId xmlns:a16="http://schemas.microsoft.com/office/drawing/2014/main" id="{41C42871-1195-4E99-905C-CD31AE3D831A}"/>
                </a:ext>
              </a:extLst>
            </p:cNvPr>
            <p:cNvCxnSpPr>
              <a:cxnSpLocks/>
            </p:cNvCxnSpPr>
            <p:nvPr/>
          </p:nvCxnSpPr>
          <p:spPr>
            <a:xfrm flipV="1">
              <a:off x="2903980" y="1448579"/>
              <a:ext cx="1895590" cy="159204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6EEF5F65-064A-468D-9038-95DEBA4A3051}"/>
                </a:ext>
              </a:extLst>
            </p:cNvPr>
            <p:cNvCxnSpPr>
              <a:cxnSpLocks/>
            </p:cNvCxnSpPr>
            <p:nvPr/>
          </p:nvCxnSpPr>
          <p:spPr>
            <a:xfrm>
              <a:off x="2911774" y="1448576"/>
              <a:ext cx="1887796" cy="1592050"/>
            </a:xfrm>
            <a:prstGeom prst="line">
              <a:avLst/>
            </a:prstGeom>
            <a:ln w="28575"/>
          </p:spPr>
          <p:style>
            <a:lnRef idx="1">
              <a:schemeClr val="accent2"/>
            </a:lnRef>
            <a:fillRef idx="0">
              <a:schemeClr val="accent2"/>
            </a:fillRef>
            <a:effectRef idx="0">
              <a:schemeClr val="accent2"/>
            </a:effectRef>
            <a:fontRef idx="minor">
              <a:schemeClr val="tx1"/>
            </a:fontRef>
          </p:style>
        </p:cxnSp>
      </p:grpSp>
      <p:grpSp>
        <p:nvGrpSpPr>
          <p:cNvPr id="24" name="Group 23">
            <a:extLst>
              <a:ext uri="{FF2B5EF4-FFF2-40B4-BE49-F238E27FC236}">
                <a16:creationId xmlns:a16="http://schemas.microsoft.com/office/drawing/2014/main" id="{65191C67-134C-4B99-B95E-C78818D17814}"/>
              </a:ext>
            </a:extLst>
          </p:cNvPr>
          <p:cNvGrpSpPr/>
          <p:nvPr/>
        </p:nvGrpSpPr>
        <p:grpSpPr>
          <a:xfrm>
            <a:off x="3696411" y="4624959"/>
            <a:ext cx="840003" cy="879114"/>
            <a:chOff x="2903980" y="1448576"/>
            <a:chExt cx="1895590" cy="1592050"/>
          </a:xfrm>
        </p:grpSpPr>
        <p:cxnSp>
          <p:nvCxnSpPr>
            <p:cNvPr id="31" name="Straight Connector 30">
              <a:extLst>
                <a:ext uri="{FF2B5EF4-FFF2-40B4-BE49-F238E27FC236}">
                  <a16:creationId xmlns:a16="http://schemas.microsoft.com/office/drawing/2014/main" id="{308AAE0D-2859-4C36-B037-938EF07F45F6}"/>
                </a:ext>
              </a:extLst>
            </p:cNvPr>
            <p:cNvCxnSpPr>
              <a:cxnSpLocks/>
            </p:cNvCxnSpPr>
            <p:nvPr/>
          </p:nvCxnSpPr>
          <p:spPr>
            <a:xfrm flipV="1">
              <a:off x="2903980" y="1448579"/>
              <a:ext cx="1895590" cy="159204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747089B3-F9F3-44BC-A551-DBFA51598367}"/>
                </a:ext>
              </a:extLst>
            </p:cNvPr>
            <p:cNvCxnSpPr>
              <a:cxnSpLocks/>
            </p:cNvCxnSpPr>
            <p:nvPr/>
          </p:nvCxnSpPr>
          <p:spPr>
            <a:xfrm>
              <a:off x="2911774" y="1448576"/>
              <a:ext cx="1887796" cy="1592050"/>
            </a:xfrm>
            <a:prstGeom prst="line">
              <a:avLst/>
            </a:prstGeom>
            <a:ln w="28575"/>
          </p:spPr>
          <p:style>
            <a:lnRef idx="1">
              <a:schemeClr val="accent2"/>
            </a:lnRef>
            <a:fillRef idx="0">
              <a:schemeClr val="accent2"/>
            </a:fillRef>
            <a:effectRef idx="0">
              <a:schemeClr val="accent2"/>
            </a:effectRef>
            <a:fontRef idx="minor">
              <a:schemeClr val="tx1"/>
            </a:fontRef>
          </p:style>
        </p:cxnSp>
      </p:grpSp>
      <p:pic>
        <p:nvPicPr>
          <p:cNvPr id="33" name="Picture 10" descr="Who Presses Thumbs Down on YouTube Videos? – jameystegmaier.com">
            <a:extLst>
              <a:ext uri="{FF2B5EF4-FFF2-40B4-BE49-F238E27FC236}">
                <a16:creationId xmlns:a16="http://schemas.microsoft.com/office/drawing/2014/main" id="{BE968DB2-FC7C-48D9-BCFF-42FE31E41D34}"/>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63752" y="5585104"/>
            <a:ext cx="553666" cy="5536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6C0AC9E2-31A8-4AFD-97C5-DFCEBACD2974}"/>
              </a:ext>
            </a:extLst>
          </p:cNvPr>
          <p:cNvPicPr>
            <a:picLocks noChangeAspect="1"/>
          </p:cNvPicPr>
          <p:nvPr/>
        </p:nvPicPr>
        <p:blipFill rotWithShape="1">
          <a:blip r:embed="rId3"/>
          <a:srcRect l="73044" b="68788"/>
          <a:stretch/>
        </p:blipFill>
        <p:spPr>
          <a:xfrm>
            <a:off x="4855477" y="1938966"/>
            <a:ext cx="1232356" cy="1180131"/>
          </a:xfrm>
          <a:prstGeom prst="rect">
            <a:avLst/>
          </a:prstGeom>
        </p:spPr>
      </p:pic>
      <p:sp>
        <p:nvSpPr>
          <p:cNvPr id="36" name="TextBox 35">
            <a:extLst>
              <a:ext uri="{FF2B5EF4-FFF2-40B4-BE49-F238E27FC236}">
                <a16:creationId xmlns:a16="http://schemas.microsoft.com/office/drawing/2014/main" id="{FA38D8C3-7737-435E-93A7-316F2DBE7CEB}"/>
              </a:ext>
            </a:extLst>
          </p:cNvPr>
          <p:cNvSpPr txBox="1"/>
          <p:nvPr/>
        </p:nvSpPr>
        <p:spPr>
          <a:xfrm>
            <a:off x="4695281" y="2981382"/>
            <a:ext cx="1580473" cy="83099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Feature (finished)</a:t>
            </a:r>
          </a:p>
        </p:txBody>
      </p:sp>
      <p:pic>
        <p:nvPicPr>
          <p:cNvPr id="44" name="Picture 8">
            <a:extLst>
              <a:ext uri="{FF2B5EF4-FFF2-40B4-BE49-F238E27FC236}">
                <a16:creationId xmlns:a16="http://schemas.microsoft.com/office/drawing/2014/main" id="{75159F35-EC37-41A7-AA1B-51153DFCAF79}"/>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7514" y="1533898"/>
            <a:ext cx="661988" cy="61918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BD02251-7B1C-444F-975F-8C40AC2B82CA}"/>
              </a:ext>
            </a:extLst>
          </p:cNvPr>
          <p:cNvGrpSpPr/>
          <p:nvPr/>
        </p:nvGrpSpPr>
        <p:grpSpPr>
          <a:xfrm>
            <a:off x="3272007" y="2136621"/>
            <a:ext cx="1526938" cy="634638"/>
            <a:chOff x="3303864" y="2597119"/>
            <a:chExt cx="1526938" cy="634638"/>
          </a:xfrm>
        </p:grpSpPr>
        <p:sp>
          <p:nvSpPr>
            <p:cNvPr id="47" name="Arrow: Down 46">
              <a:extLst>
                <a:ext uri="{FF2B5EF4-FFF2-40B4-BE49-F238E27FC236}">
                  <a16:creationId xmlns:a16="http://schemas.microsoft.com/office/drawing/2014/main" id="{575CE015-4DB9-4B5A-8386-70FA6EB6D913}"/>
                </a:ext>
              </a:extLst>
            </p:cNvPr>
            <p:cNvSpPr/>
            <p:nvPr/>
          </p:nvSpPr>
          <p:spPr>
            <a:xfrm rot="5400000">
              <a:off x="3719612" y="2222977"/>
              <a:ext cx="634638" cy="138292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D1B54728-DF2C-42B1-9096-3B355709F9B5}"/>
                </a:ext>
              </a:extLst>
            </p:cNvPr>
            <p:cNvSpPr txBox="1"/>
            <p:nvPr/>
          </p:nvSpPr>
          <p:spPr>
            <a:xfrm>
              <a:off x="3303864" y="2745161"/>
              <a:ext cx="1526938"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Pull Request</a:t>
              </a:r>
            </a:p>
          </p:txBody>
        </p:sp>
      </p:grpSp>
      <p:sp>
        <p:nvSpPr>
          <p:cNvPr id="49" name="TextBox 48">
            <a:extLst>
              <a:ext uri="{FF2B5EF4-FFF2-40B4-BE49-F238E27FC236}">
                <a16:creationId xmlns:a16="http://schemas.microsoft.com/office/drawing/2014/main" id="{EF0A133B-41B9-4EA8-A851-41A1C037F293}"/>
              </a:ext>
            </a:extLst>
          </p:cNvPr>
          <p:cNvSpPr txBox="1"/>
          <p:nvPr/>
        </p:nvSpPr>
        <p:spPr>
          <a:xfrm>
            <a:off x="645624" y="733964"/>
            <a:ext cx="11355032" cy="707886"/>
          </a:xfrm>
          <a:prstGeom prst="rect">
            <a:avLst/>
          </a:prstGeom>
          <a:noFill/>
        </p:spPr>
        <p:txBody>
          <a:bodyPr wrap="square" rtlCol="0">
            <a:spAutoFit/>
          </a:bodyPr>
          <a:lstStyle/>
          <a:p>
            <a:pPr defTabSz="1219170">
              <a:spcBef>
                <a:spcPts val="200"/>
              </a:spcBef>
              <a:buClr>
                <a:srgbClr val="92D050"/>
              </a:buClr>
              <a:tabLst>
                <a:tab pos="768985" algn="l"/>
              </a:tabLst>
              <a:defRPr/>
            </a:pPr>
            <a:r>
              <a:rPr lang="en-GB" sz="4000" dirty="0">
                <a:solidFill>
                  <a:srgbClr val="92D050"/>
                </a:solidFill>
                <a:latin typeface="Ubuntu"/>
              </a:rPr>
              <a:t>GIT – Dos and Don’ts</a:t>
            </a:r>
          </a:p>
        </p:txBody>
      </p:sp>
      <p:pic>
        <p:nvPicPr>
          <p:cNvPr id="35" name="Graphic 34" descr="Bonfire with solid fill">
            <a:extLst>
              <a:ext uri="{FF2B5EF4-FFF2-40B4-BE49-F238E27FC236}">
                <a16:creationId xmlns:a16="http://schemas.microsoft.com/office/drawing/2014/main" id="{26593C1D-F342-407F-94B0-36633488DF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6040" y="1200324"/>
            <a:ext cx="504056" cy="504056"/>
          </a:xfrm>
          <a:prstGeom prst="rect">
            <a:avLst/>
          </a:prstGeom>
        </p:spPr>
      </p:pic>
      <p:sp>
        <p:nvSpPr>
          <p:cNvPr id="3" name="Slide Number Placeholder 2">
            <a:extLst>
              <a:ext uri="{FF2B5EF4-FFF2-40B4-BE49-F238E27FC236}">
                <a16:creationId xmlns:a16="http://schemas.microsoft.com/office/drawing/2014/main" id="{E62728A4-69E6-4C5F-AD0B-4B3A5CE99FB1}"/>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26</a:t>
            </a:fld>
            <a:endParaRPr dirty="0"/>
          </a:p>
        </p:txBody>
      </p:sp>
    </p:spTree>
    <p:extLst>
      <p:ext uri="{BB962C8B-B14F-4D97-AF65-F5344CB8AC3E}">
        <p14:creationId xmlns:p14="http://schemas.microsoft.com/office/powerpoint/2010/main" val="290532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Best Practice</a:t>
            </a:r>
          </a:p>
        </p:txBody>
      </p:sp>
      <p:pic>
        <p:nvPicPr>
          <p:cNvPr id="11" name="Picture 10">
            <a:extLst>
              <a:ext uri="{FF2B5EF4-FFF2-40B4-BE49-F238E27FC236}">
                <a16:creationId xmlns:a16="http://schemas.microsoft.com/office/drawing/2014/main" id="{5FD5AAA0-1368-4E7C-8A2C-A549BE070572}"/>
              </a:ext>
            </a:extLst>
          </p:cNvPr>
          <p:cNvPicPr>
            <a:picLocks noChangeAspect="1"/>
          </p:cNvPicPr>
          <p:nvPr/>
        </p:nvPicPr>
        <p:blipFill rotWithShape="1">
          <a:blip r:embed="rId3"/>
          <a:srcRect b="47637"/>
          <a:stretch/>
        </p:blipFill>
        <p:spPr>
          <a:xfrm>
            <a:off x="1271975" y="2418372"/>
            <a:ext cx="3940527" cy="1706498"/>
          </a:xfrm>
          <a:prstGeom prst="rect">
            <a:avLst/>
          </a:prstGeom>
        </p:spPr>
      </p:pic>
      <p:cxnSp>
        <p:nvCxnSpPr>
          <p:cNvPr id="12" name="Straight Connector 11">
            <a:extLst>
              <a:ext uri="{FF2B5EF4-FFF2-40B4-BE49-F238E27FC236}">
                <a16:creationId xmlns:a16="http://schemas.microsoft.com/office/drawing/2014/main" id="{733E0321-64AE-4F0E-9B96-AA598700FF9A}"/>
              </a:ext>
            </a:extLst>
          </p:cNvPr>
          <p:cNvCxnSpPr>
            <a:cxnSpLocks/>
          </p:cNvCxnSpPr>
          <p:nvPr/>
        </p:nvCxnSpPr>
        <p:spPr>
          <a:xfrm>
            <a:off x="645624" y="3934815"/>
            <a:ext cx="4874823"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9B95D7-1330-482A-A4CF-483785D950DB}"/>
              </a:ext>
            </a:extLst>
          </p:cNvPr>
          <p:cNvSpPr txBox="1"/>
          <p:nvPr/>
        </p:nvSpPr>
        <p:spPr>
          <a:xfrm>
            <a:off x="645624" y="733964"/>
            <a:ext cx="11355032" cy="707886"/>
          </a:xfrm>
          <a:prstGeom prst="rect">
            <a:avLst/>
          </a:prstGeom>
          <a:noFill/>
        </p:spPr>
        <p:txBody>
          <a:bodyPr wrap="square" rtlCol="0">
            <a:spAutoFit/>
          </a:bodyPr>
          <a:lstStyle/>
          <a:p>
            <a:pPr defTabSz="1219170">
              <a:spcBef>
                <a:spcPts val="200"/>
              </a:spcBef>
              <a:buClr>
                <a:srgbClr val="92D050"/>
              </a:buClr>
              <a:tabLst>
                <a:tab pos="768985" algn="l"/>
              </a:tabLst>
              <a:defRPr/>
            </a:pPr>
            <a:r>
              <a:rPr lang="en-GB" sz="4000" dirty="0">
                <a:solidFill>
                  <a:srgbClr val="92D050"/>
                </a:solidFill>
                <a:latin typeface="Ubuntu"/>
              </a:rPr>
              <a:t>GIT – Dos and Don’ts</a:t>
            </a:r>
          </a:p>
        </p:txBody>
      </p:sp>
      <p:sp>
        <p:nvSpPr>
          <p:cNvPr id="15" name="Arrow: Down 14">
            <a:extLst>
              <a:ext uri="{FF2B5EF4-FFF2-40B4-BE49-F238E27FC236}">
                <a16:creationId xmlns:a16="http://schemas.microsoft.com/office/drawing/2014/main" id="{AF0B65F6-A241-49D4-A04D-CB792732A3CE}"/>
              </a:ext>
            </a:extLst>
          </p:cNvPr>
          <p:cNvSpPr/>
          <p:nvPr/>
        </p:nvSpPr>
        <p:spPr>
          <a:xfrm rot="5400000">
            <a:off x="2922745" y="2142903"/>
            <a:ext cx="634638" cy="135984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4414921-F9FD-483F-8523-3DE7A82CAA82}"/>
              </a:ext>
            </a:extLst>
          </p:cNvPr>
          <p:cNvSpPr txBox="1"/>
          <p:nvPr/>
        </p:nvSpPr>
        <p:spPr>
          <a:xfrm>
            <a:off x="3637858" y="3299627"/>
            <a:ext cx="2174888"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Feature</a:t>
            </a:r>
          </a:p>
        </p:txBody>
      </p:sp>
      <p:sp>
        <p:nvSpPr>
          <p:cNvPr id="33" name="TextBox 32">
            <a:extLst>
              <a:ext uri="{FF2B5EF4-FFF2-40B4-BE49-F238E27FC236}">
                <a16:creationId xmlns:a16="http://schemas.microsoft.com/office/drawing/2014/main" id="{7EF1AD47-45A2-4E38-B599-C0444624DA3B}"/>
              </a:ext>
            </a:extLst>
          </p:cNvPr>
          <p:cNvSpPr txBox="1"/>
          <p:nvPr/>
        </p:nvSpPr>
        <p:spPr>
          <a:xfrm>
            <a:off x="490747" y="3271620"/>
            <a:ext cx="2592288"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Master (main)</a:t>
            </a:r>
          </a:p>
        </p:txBody>
      </p:sp>
      <p:sp>
        <p:nvSpPr>
          <p:cNvPr id="14" name="TextBox 13">
            <a:extLst>
              <a:ext uri="{FF2B5EF4-FFF2-40B4-BE49-F238E27FC236}">
                <a16:creationId xmlns:a16="http://schemas.microsoft.com/office/drawing/2014/main" id="{BF373C6E-7921-4189-84B3-B35045C419D3}"/>
              </a:ext>
            </a:extLst>
          </p:cNvPr>
          <p:cNvSpPr txBox="1"/>
          <p:nvPr/>
        </p:nvSpPr>
        <p:spPr>
          <a:xfrm>
            <a:off x="2511220" y="2653550"/>
            <a:ext cx="1584176"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Merge?</a:t>
            </a:r>
          </a:p>
        </p:txBody>
      </p:sp>
      <p:grpSp>
        <p:nvGrpSpPr>
          <p:cNvPr id="23" name="Group 22">
            <a:extLst>
              <a:ext uri="{FF2B5EF4-FFF2-40B4-BE49-F238E27FC236}">
                <a16:creationId xmlns:a16="http://schemas.microsoft.com/office/drawing/2014/main" id="{87BB2CD2-D0CE-4BD0-9F2B-B0442C03446C}"/>
              </a:ext>
            </a:extLst>
          </p:cNvPr>
          <p:cNvGrpSpPr/>
          <p:nvPr/>
        </p:nvGrpSpPr>
        <p:grpSpPr>
          <a:xfrm>
            <a:off x="2686422" y="2365407"/>
            <a:ext cx="1166455" cy="965302"/>
            <a:chOff x="2903980" y="1448576"/>
            <a:chExt cx="1895590" cy="1592050"/>
          </a:xfrm>
        </p:grpSpPr>
        <p:cxnSp>
          <p:nvCxnSpPr>
            <p:cNvPr id="3" name="Straight Connector 2">
              <a:extLst>
                <a:ext uri="{FF2B5EF4-FFF2-40B4-BE49-F238E27FC236}">
                  <a16:creationId xmlns:a16="http://schemas.microsoft.com/office/drawing/2014/main" id="{CB01585B-7909-42A6-98B2-D527ABDB52B2}"/>
                </a:ext>
              </a:extLst>
            </p:cNvPr>
            <p:cNvCxnSpPr>
              <a:cxnSpLocks/>
            </p:cNvCxnSpPr>
            <p:nvPr/>
          </p:nvCxnSpPr>
          <p:spPr>
            <a:xfrm flipV="1">
              <a:off x="2903980" y="1448579"/>
              <a:ext cx="1895590" cy="159204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58CA072D-E23C-4686-9F35-C1F2CA1BC9BE}"/>
                </a:ext>
              </a:extLst>
            </p:cNvPr>
            <p:cNvCxnSpPr>
              <a:cxnSpLocks/>
            </p:cNvCxnSpPr>
            <p:nvPr/>
          </p:nvCxnSpPr>
          <p:spPr>
            <a:xfrm>
              <a:off x="2911774" y="1448576"/>
              <a:ext cx="1887796" cy="1592050"/>
            </a:xfrm>
            <a:prstGeom prst="line">
              <a:avLst/>
            </a:prstGeom>
            <a:ln w="28575"/>
          </p:spPr>
          <p:style>
            <a:lnRef idx="1">
              <a:schemeClr val="accent2"/>
            </a:lnRef>
            <a:fillRef idx="0">
              <a:schemeClr val="accent2"/>
            </a:fillRef>
            <a:effectRef idx="0">
              <a:schemeClr val="accent2"/>
            </a:effectRef>
            <a:fontRef idx="minor">
              <a:schemeClr val="tx1"/>
            </a:fontRef>
          </p:style>
        </p:cxnSp>
      </p:grpSp>
      <p:pic>
        <p:nvPicPr>
          <p:cNvPr id="30" name="Picture 10" descr="Who Presses Thumbs Down on YouTube Videos? – jameystegmaier.com">
            <a:extLst>
              <a:ext uri="{FF2B5EF4-FFF2-40B4-BE49-F238E27FC236}">
                <a16:creationId xmlns:a16="http://schemas.microsoft.com/office/drawing/2014/main" id="{A40E1A67-F42E-428F-8B47-DF81A1C1A07A}"/>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80334" y="1653173"/>
            <a:ext cx="607947" cy="6079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BCBCDA2B-7DE1-4A86-86C4-C19DC0526E36}"/>
              </a:ext>
            </a:extLst>
          </p:cNvPr>
          <p:cNvPicPr>
            <a:picLocks noChangeAspect="1"/>
          </p:cNvPicPr>
          <p:nvPr/>
        </p:nvPicPr>
        <p:blipFill rotWithShape="1">
          <a:blip r:embed="rId3"/>
          <a:srcRect b="47637"/>
          <a:stretch/>
        </p:blipFill>
        <p:spPr>
          <a:xfrm>
            <a:off x="7149794" y="2418372"/>
            <a:ext cx="3940527" cy="1706496"/>
          </a:xfrm>
          <a:prstGeom prst="rect">
            <a:avLst/>
          </a:prstGeom>
        </p:spPr>
      </p:pic>
      <p:cxnSp>
        <p:nvCxnSpPr>
          <p:cNvPr id="29" name="Straight Connector 28">
            <a:extLst>
              <a:ext uri="{FF2B5EF4-FFF2-40B4-BE49-F238E27FC236}">
                <a16:creationId xmlns:a16="http://schemas.microsoft.com/office/drawing/2014/main" id="{B9476880-0E26-48EF-82D1-BE3F0C8D8EE2}"/>
              </a:ext>
            </a:extLst>
          </p:cNvPr>
          <p:cNvCxnSpPr>
            <a:cxnSpLocks/>
          </p:cNvCxnSpPr>
          <p:nvPr/>
        </p:nvCxnSpPr>
        <p:spPr>
          <a:xfrm>
            <a:off x="6523443" y="3934815"/>
            <a:ext cx="4874823"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41" name="Arrow: Down 40">
            <a:extLst>
              <a:ext uri="{FF2B5EF4-FFF2-40B4-BE49-F238E27FC236}">
                <a16:creationId xmlns:a16="http://schemas.microsoft.com/office/drawing/2014/main" id="{908A11E0-0410-40E3-B33A-B505DF125661}"/>
              </a:ext>
            </a:extLst>
          </p:cNvPr>
          <p:cNvSpPr/>
          <p:nvPr/>
        </p:nvSpPr>
        <p:spPr>
          <a:xfrm rot="5400000">
            <a:off x="8797472" y="2131366"/>
            <a:ext cx="634638" cy="138292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5A247C06-8D69-4813-AD13-E658A2548FFE}"/>
              </a:ext>
            </a:extLst>
          </p:cNvPr>
          <p:cNvSpPr txBox="1"/>
          <p:nvPr/>
        </p:nvSpPr>
        <p:spPr>
          <a:xfrm>
            <a:off x="8381724" y="2653550"/>
            <a:ext cx="1526938"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Pull Request</a:t>
            </a:r>
          </a:p>
        </p:txBody>
      </p:sp>
      <p:pic>
        <p:nvPicPr>
          <p:cNvPr id="49" name="Picture 8">
            <a:extLst>
              <a:ext uri="{FF2B5EF4-FFF2-40B4-BE49-F238E27FC236}">
                <a16:creationId xmlns:a16="http://schemas.microsoft.com/office/drawing/2014/main" id="{DFAC9019-F653-40E8-BF85-B333DD29F398}"/>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81748" y="1617200"/>
            <a:ext cx="726889" cy="67989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7A881C27-0613-46D5-9505-FE3F4BA68075}"/>
              </a:ext>
            </a:extLst>
          </p:cNvPr>
          <p:cNvSpPr txBox="1"/>
          <p:nvPr/>
        </p:nvSpPr>
        <p:spPr>
          <a:xfrm>
            <a:off x="9541784" y="3310835"/>
            <a:ext cx="2174888"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Feature </a:t>
            </a:r>
            <a:r>
              <a:rPr kumimoji="0" lang="en-GB" sz="16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(Finished)</a:t>
            </a:r>
          </a:p>
        </p:txBody>
      </p:sp>
      <p:sp>
        <p:nvSpPr>
          <p:cNvPr id="57" name="TextBox 56">
            <a:extLst>
              <a:ext uri="{FF2B5EF4-FFF2-40B4-BE49-F238E27FC236}">
                <a16:creationId xmlns:a16="http://schemas.microsoft.com/office/drawing/2014/main" id="{7E0C3655-E3E9-4D3A-843E-2D6AD7F82E61}"/>
              </a:ext>
            </a:extLst>
          </p:cNvPr>
          <p:cNvSpPr txBox="1"/>
          <p:nvPr/>
        </p:nvSpPr>
        <p:spPr>
          <a:xfrm>
            <a:off x="6368566" y="3307843"/>
            <a:ext cx="2592288"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Master (main)</a:t>
            </a:r>
          </a:p>
        </p:txBody>
      </p:sp>
      <p:sp>
        <p:nvSpPr>
          <p:cNvPr id="58" name="TextBox 57">
            <a:extLst>
              <a:ext uri="{FF2B5EF4-FFF2-40B4-BE49-F238E27FC236}">
                <a16:creationId xmlns:a16="http://schemas.microsoft.com/office/drawing/2014/main" id="{B176B606-52E3-4609-8D4B-D1358FB45E1C}"/>
              </a:ext>
            </a:extLst>
          </p:cNvPr>
          <p:cNvSpPr txBox="1"/>
          <p:nvPr/>
        </p:nvSpPr>
        <p:spPr>
          <a:xfrm>
            <a:off x="596621" y="4228961"/>
            <a:ext cx="6115699" cy="1128514"/>
          </a:xfrm>
          <a:prstGeom prst="rect">
            <a:avLst/>
          </a:prstGeom>
          <a:noFill/>
        </p:spPr>
        <p:txBody>
          <a:bodyPr wrap="square" rtlCol="0">
            <a:spAutoFit/>
          </a:bodyPr>
          <a:lstStyle/>
          <a:p>
            <a:pPr defTabSz="1219170">
              <a:spcBef>
                <a:spcPts val="200"/>
              </a:spcBef>
              <a:buClr>
                <a:srgbClr val="92D050"/>
              </a:buCl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Tips:</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Never merge Feature Branch into Main branch use Pull request instead</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Pull Request only </a:t>
            </a:r>
            <a:r>
              <a:rPr lang="en-GB" sz="1600" b="1" dirty="0">
                <a:solidFill>
                  <a:schemeClr val="bg2">
                    <a:lumMod val="10000"/>
                  </a:schemeClr>
                </a:solidFill>
                <a:latin typeface="Segoe UI" panose="020B0502040204020203" pitchFamily="34" charset="0"/>
                <a:cs typeface="Times New Roman" panose="02020603050405020304" pitchFamily="18" charset="0"/>
              </a:rPr>
              <a:t>finished</a:t>
            </a:r>
            <a:r>
              <a:rPr lang="en-GB" sz="1600" dirty="0">
                <a:solidFill>
                  <a:schemeClr val="bg2">
                    <a:lumMod val="10000"/>
                  </a:schemeClr>
                </a:solidFill>
                <a:latin typeface="Segoe UI" panose="020B0502040204020203" pitchFamily="34" charset="0"/>
                <a:cs typeface="Times New Roman" panose="02020603050405020304" pitchFamily="18" charset="0"/>
              </a:rPr>
              <a:t> feature branches</a:t>
            </a:r>
          </a:p>
        </p:txBody>
      </p:sp>
      <p:pic>
        <p:nvPicPr>
          <p:cNvPr id="24" name="Graphic 23" descr="Bonfire with solid fill">
            <a:extLst>
              <a:ext uri="{FF2B5EF4-FFF2-40B4-BE49-F238E27FC236}">
                <a16:creationId xmlns:a16="http://schemas.microsoft.com/office/drawing/2014/main" id="{7ECE3B47-D457-4228-ABA3-18C86F0168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274" y="4038907"/>
            <a:ext cx="504056" cy="504056"/>
          </a:xfrm>
          <a:prstGeom prst="rect">
            <a:avLst/>
          </a:prstGeom>
        </p:spPr>
      </p:pic>
      <p:sp>
        <p:nvSpPr>
          <p:cNvPr id="2" name="Slide Number Placeholder 1">
            <a:extLst>
              <a:ext uri="{FF2B5EF4-FFF2-40B4-BE49-F238E27FC236}">
                <a16:creationId xmlns:a16="http://schemas.microsoft.com/office/drawing/2014/main" id="{39143B2D-05E0-492E-B71C-9CA378DFE85A}"/>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27</a:t>
            </a:fld>
            <a:endParaRPr dirty="0"/>
          </a:p>
        </p:txBody>
      </p:sp>
    </p:spTree>
    <p:extLst>
      <p:ext uri="{BB962C8B-B14F-4D97-AF65-F5344CB8AC3E}">
        <p14:creationId xmlns:p14="http://schemas.microsoft.com/office/powerpoint/2010/main" val="1842621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Best Practice</a:t>
            </a:r>
          </a:p>
        </p:txBody>
      </p:sp>
      <p:sp>
        <p:nvSpPr>
          <p:cNvPr id="13" name="TextBox 12">
            <a:extLst>
              <a:ext uri="{FF2B5EF4-FFF2-40B4-BE49-F238E27FC236}">
                <a16:creationId xmlns:a16="http://schemas.microsoft.com/office/drawing/2014/main" id="{F09B95D7-1330-482A-A4CF-483785D950DB}"/>
              </a:ext>
            </a:extLst>
          </p:cNvPr>
          <p:cNvSpPr txBox="1"/>
          <p:nvPr/>
        </p:nvSpPr>
        <p:spPr>
          <a:xfrm>
            <a:off x="645624" y="733964"/>
            <a:ext cx="11355032" cy="707886"/>
          </a:xfrm>
          <a:prstGeom prst="rect">
            <a:avLst/>
          </a:prstGeom>
          <a:noFill/>
        </p:spPr>
        <p:txBody>
          <a:bodyPr wrap="square" rtlCol="0">
            <a:spAutoFit/>
          </a:bodyPr>
          <a:lstStyle/>
          <a:p>
            <a:pPr defTabSz="1219170">
              <a:spcBef>
                <a:spcPts val="200"/>
              </a:spcBef>
              <a:buClr>
                <a:srgbClr val="92D050"/>
              </a:buClr>
              <a:tabLst>
                <a:tab pos="768985" algn="l"/>
              </a:tabLst>
              <a:defRPr/>
            </a:pPr>
            <a:r>
              <a:rPr lang="en-GB" sz="4000" dirty="0">
                <a:solidFill>
                  <a:srgbClr val="92D050"/>
                </a:solidFill>
                <a:latin typeface="Ubuntu"/>
              </a:rPr>
              <a:t>GIT – Dos and Don’ts</a:t>
            </a:r>
          </a:p>
        </p:txBody>
      </p:sp>
      <p:pic>
        <p:nvPicPr>
          <p:cNvPr id="30" name="Picture 10" descr="Who Presses Thumbs Down on YouTube Videos? – jameystegmaier.com">
            <a:extLst>
              <a:ext uri="{FF2B5EF4-FFF2-40B4-BE49-F238E27FC236}">
                <a16:creationId xmlns:a16="http://schemas.microsoft.com/office/drawing/2014/main" id="{A40E1A67-F42E-428F-8B47-DF81A1C1A07A}"/>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56766" y="2107080"/>
            <a:ext cx="607947" cy="6079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BCBCDA2B-7DE1-4A86-86C4-C19DC0526E36}"/>
              </a:ext>
            </a:extLst>
          </p:cNvPr>
          <p:cNvPicPr>
            <a:picLocks noChangeAspect="1"/>
          </p:cNvPicPr>
          <p:nvPr/>
        </p:nvPicPr>
        <p:blipFill rotWithShape="1">
          <a:blip r:embed="rId4"/>
          <a:srcRect b="47637"/>
          <a:stretch/>
        </p:blipFill>
        <p:spPr>
          <a:xfrm>
            <a:off x="1537775" y="2920669"/>
            <a:ext cx="3940527" cy="1706496"/>
          </a:xfrm>
          <a:prstGeom prst="rect">
            <a:avLst/>
          </a:prstGeom>
        </p:spPr>
      </p:pic>
      <p:cxnSp>
        <p:nvCxnSpPr>
          <p:cNvPr id="29" name="Straight Connector 28">
            <a:extLst>
              <a:ext uri="{FF2B5EF4-FFF2-40B4-BE49-F238E27FC236}">
                <a16:creationId xmlns:a16="http://schemas.microsoft.com/office/drawing/2014/main" id="{B9476880-0E26-48EF-82D1-BE3F0C8D8EE2}"/>
              </a:ext>
            </a:extLst>
          </p:cNvPr>
          <p:cNvCxnSpPr>
            <a:cxnSpLocks/>
          </p:cNvCxnSpPr>
          <p:nvPr/>
        </p:nvCxnSpPr>
        <p:spPr>
          <a:xfrm>
            <a:off x="911424" y="4437112"/>
            <a:ext cx="4874823"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41" name="Arrow: Down 40">
            <a:extLst>
              <a:ext uri="{FF2B5EF4-FFF2-40B4-BE49-F238E27FC236}">
                <a16:creationId xmlns:a16="http://schemas.microsoft.com/office/drawing/2014/main" id="{908A11E0-0410-40E3-B33A-B505DF125661}"/>
              </a:ext>
            </a:extLst>
          </p:cNvPr>
          <p:cNvSpPr/>
          <p:nvPr/>
        </p:nvSpPr>
        <p:spPr>
          <a:xfrm rot="5400000">
            <a:off x="3185453" y="2633663"/>
            <a:ext cx="634638" cy="138292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5A247C06-8D69-4813-AD13-E658A2548FFE}"/>
              </a:ext>
            </a:extLst>
          </p:cNvPr>
          <p:cNvSpPr txBox="1"/>
          <p:nvPr/>
        </p:nvSpPr>
        <p:spPr>
          <a:xfrm>
            <a:off x="2769705" y="3155847"/>
            <a:ext cx="1526938"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Pull Request</a:t>
            </a:r>
          </a:p>
        </p:txBody>
      </p:sp>
      <p:sp>
        <p:nvSpPr>
          <p:cNvPr id="50" name="TextBox 49">
            <a:extLst>
              <a:ext uri="{FF2B5EF4-FFF2-40B4-BE49-F238E27FC236}">
                <a16:creationId xmlns:a16="http://schemas.microsoft.com/office/drawing/2014/main" id="{7A881C27-0613-46D5-9505-FE3F4BA68075}"/>
              </a:ext>
            </a:extLst>
          </p:cNvPr>
          <p:cNvSpPr txBox="1"/>
          <p:nvPr/>
        </p:nvSpPr>
        <p:spPr>
          <a:xfrm>
            <a:off x="3864713" y="3801923"/>
            <a:ext cx="2174888"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Feature </a:t>
            </a:r>
            <a:r>
              <a:rPr kumimoji="0" lang="en-GB" sz="16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(Unfinished)</a:t>
            </a:r>
          </a:p>
        </p:txBody>
      </p:sp>
      <p:sp>
        <p:nvSpPr>
          <p:cNvPr id="21" name="TextBox 20">
            <a:extLst>
              <a:ext uri="{FF2B5EF4-FFF2-40B4-BE49-F238E27FC236}">
                <a16:creationId xmlns:a16="http://schemas.microsoft.com/office/drawing/2014/main" id="{4148C5AF-5864-49E5-96B9-A10501A2ECF3}"/>
              </a:ext>
            </a:extLst>
          </p:cNvPr>
          <p:cNvSpPr txBox="1"/>
          <p:nvPr/>
        </p:nvSpPr>
        <p:spPr>
          <a:xfrm>
            <a:off x="756547" y="3821412"/>
            <a:ext cx="2592288"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Remote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Master (main)</a:t>
            </a:r>
          </a:p>
        </p:txBody>
      </p:sp>
      <p:sp>
        <p:nvSpPr>
          <p:cNvPr id="22" name="TextBox 21">
            <a:extLst>
              <a:ext uri="{FF2B5EF4-FFF2-40B4-BE49-F238E27FC236}">
                <a16:creationId xmlns:a16="http://schemas.microsoft.com/office/drawing/2014/main" id="{AB8D3AE0-8394-4EE0-BD9D-A23ACEE34382}"/>
              </a:ext>
            </a:extLst>
          </p:cNvPr>
          <p:cNvSpPr txBox="1"/>
          <p:nvPr/>
        </p:nvSpPr>
        <p:spPr>
          <a:xfrm>
            <a:off x="7248129" y="1840267"/>
            <a:ext cx="4680520" cy="1349087"/>
          </a:xfrm>
          <a:prstGeom prst="rect">
            <a:avLst/>
          </a:prstGeom>
          <a:noFill/>
        </p:spPr>
        <p:txBody>
          <a:bodyPr wrap="square" rtlCol="0">
            <a:spAutoFit/>
          </a:bodyPr>
          <a:lstStyle/>
          <a:p>
            <a:pPr defTabSz="1219170">
              <a:spcBef>
                <a:spcPts val="200"/>
              </a:spcBef>
              <a:buClr>
                <a:srgbClr val="92D050"/>
              </a:buCl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Tips:</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bg2">
                    <a:lumMod val="10000"/>
                  </a:schemeClr>
                </a:solidFill>
                <a:latin typeface="Segoe UI" panose="020B0502040204020203" pitchFamily="34" charset="0"/>
                <a:cs typeface="Times New Roman" panose="02020603050405020304" pitchFamily="18" charset="0"/>
              </a:rPr>
              <a:t>Never Merge or Pull Request </a:t>
            </a:r>
            <a:r>
              <a:rPr lang="en-GB" sz="1600" b="1" dirty="0">
                <a:solidFill>
                  <a:schemeClr val="bg2">
                    <a:lumMod val="10000"/>
                  </a:schemeClr>
                </a:solidFill>
                <a:latin typeface="Segoe UI" panose="020B0502040204020203" pitchFamily="34" charset="0"/>
                <a:cs typeface="Times New Roman" panose="02020603050405020304" pitchFamily="18" charset="0"/>
              </a:rPr>
              <a:t>unfinished</a:t>
            </a:r>
            <a:r>
              <a:rPr lang="en-GB" sz="1600" dirty="0">
                <a:solidFill>
                  <a:schemeClr val="bg2">
                    <a:lumMod val="10000"/>
                  </a:schemeClr>
                </a:solidFill>
                <a:latin typeface="Segoe UI" panose="020B0502040204020203" pitchFamily="34" charset="0"/>
                <a:cs typeface="Times New Roman" panose="02020603050405020304" pitchFamily="18" charset="0"/>
              </a:rPr>
              <a:t> feature branch as it will pollute the main branch with untested and possible build breaking code</a:t>
            </a:r>
          </a:p>
        </p:txBody>
      </p:sp>
      <p:grpSp>
        <p:nvGrpSpPr>
          <p:cNvPr id="24" name="Group 23">
            <a:extLst>
              <a:ext uri="{FF2B5EF4-FFF2-40B4-BE49-F238E27FC236}">
                <a16:creationId xmlns:a16="http://schemas.microsoft.com/office/drawing/2014/main" id="{D4FC899C-DFFA-4CFB-8B48-E547558FA903}"/>
              </a:ext>
            </a:extLst>
          </p:cNvPr>
          <p:cNvGrpSpPr/>
          <p:nvPr/>
        </p:nvGrpSpPr>
        <p:grpSpPr>
          <a:xfrm>
            <a:off x="3113172" y="2875803"/>
            <a:ext cx="840003" cy="879114"/>
            <a:chOff x="2903980" y="1448576"/>
            <a:chExt cx="1895590" cy="1592050"/>
          </a:xfrm>
        </p:grpSpPr>
        <p:cxnSp>
          <p:nvCxnSpPr>
            <p:cNvPr id="25" name="Straight Connector 24">
              <a:extLst>
                <a:ext uri="{FF2B5EF4-FFF2-40B4-BE49-F238E27FC236}">
                  <a16:creationId xmlns:a16="http://schemas.microsoft.com/office/drawing/2014/main" id="{C73C67D2-D17D-4712-8DE1-E96D19395BF5}"/>
                </a:ext>
              </a:extLst>
            </p:cNvPr>
            <p:cNvCxnSpPr>
              <a:cxnSpLocks/>
            </p:cNvCxnSpPr>
            <p:nvPr/>
          </p:nvCxnSpPr>
          <p:spPr>
            <a:xfrm flipV="1">
              <a:off x="2903980" y="1448579"/>
              <a:ext cx="1895590" cy="159204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4EA57B83-F243-4A3D-BA75-2928275243E8}"/>
                </a:ext>
              </a:extLst>
            </p:cNvPr>
            <p:cNvCxnSpPr>
              <a:cxnSpLocks/>
            </p:cNvCxnSpPr>
            <p:nvPr/>
          </p:nvCxnSpPr>
          <p:spPr>
            <a:xfrm>
              <a:off x="2911774" y="1448576"/>
              <a:ext cx="1887796" cy="1592050"/>
            </a:xfrm>
            <a:prstGeom prst="line">
              <a:avLst/>
            </a:prstGeom>
            <a:ln w="28575"/>
          </p:spPr>
          <p:style>
            <a:lnRef idx="1">
              <a:schemeClr val="accent2"/>
            </a:lnRef>
            <a:fillRef idx="0">
              <a:schemeClr val="accent2"/>
            </a:fillRef>
            <a:effectRef idx="0">
              <a:schemeClr val="accent2"/>
            </a:effectRef>
            <a:fontRef idx="minor">
              <a:schemeClr val="tx1"/>
            </a:fontRef>
          </p:style>
        </p:cxnSp>
      </p:grpSp>
      <p:pic>
        <p:nvPicPr>
          <p:cNvPr id="16" name="Graphic 15" descr="Bonfire with solid fill">
            <a:extLst>
              <a:ext uri="{FF2B5EF4-FFF2-40B4-BE49-F238E27FC236}">
                <a16:creationId xmlns:a16="http://schemas.microsoft.com/office/drawing/2014/main" id="{CED11473-E095-4A8C-A296-5077F372CD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6080" y="1654770"/>
            <a:ext cx="504056" cy="504056"/>
          </a:xfrm>
          <a:prstGeom prst="rect">
            <a:avLst/>
          </a:prstGeom>
        </p:spPr>
      </p:pic>
      <p:sp>
        <p:nvSpPr>
          <p:cNvPr id="2" name="Slide Number Placeholder 1">
            <a:extLst>
              <a:ext uri="{FF2B5EF4-FFF2-40B4-BE49-F238E27FC236}">
                <a16:creationId xmlns:a16="http://schemas.microsoft.com/office/drawing/2014/main" id="{C5A48F55-17BE-474E-A875-227E0B0A0FBE}"/>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28</a:t>
            </a:fld>
            <a:endParaRPr dirty="0"/>
          </a:p>
        </p:txBody>
      </p:sp>
    </p:spTree>
    <p:extLst>
      <p:ext uri="{BB962C8B-B14F-4D97-AF65-F5344CB8AC3E}">
        <p14:creationId xmlns:p14="http://schemas.microsoft.com/office/powerpoint/2010/main" val="2532771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Best Practice</a:t>
            </a:r>
          </a:p>
        </p:txBody>
      </p:sp>
      <p:sp>
        <p:nvSpPr>
          <p:cNvPr id="13" name="TextBox 12">
            <a:extLst>
              <a:ext uri="{FF2B5EF4-FFF2-40B4-BE49-F238E27FC236}">
                <a16:creationId xmlns:a16="http://schemas.microsoft.com/office/drawing/2014/main" id="{F09B95D7-1330-482A-A4CF-483785D950DB}"/>
              </a:ext>
            </a:extLst>
          </p:cNvPr>
          <p:cNvSpPr txBox="1"/>
          <p:nvPr/>
        </p:nvSpPr>
        <p:spPr>
          <a:xfrm>
            <a:off x="645624" y="733964"/>
            <a:ext cx="11355032" cy="707886"/>
          </a:xfrm>
          <a:prstGeom prst="rect">
            <a:avLst/>
          </a:prstGeom>
          <a:noFill/>
        </p:spPr>
        <p:txBody>
          <a:bodyPr wrap="square" rtlCol="0">
            <a:spAutoFit/>
          </a:bodyPr>
          <a:lstStyle/>
          <a:p>
            <a:pPr defTabSz="1219170">
              <a:spcBef>
                <a:spcPts val="200"/>
              </a:spcBef>
              <a:buClr>
                <a:srgbClr val="92D050"/>
              </a:buClr>
              <a:tabLst>
                <a:tab pos="768985" algn="l"/>
              </a:tabLst>
              <a:defRPr/>
            </a:pPr>
            <a:r>
              <a:rPr lang="en-GB" sz="4000" dirty="0">
                <a:solidFill>
                  <a:srgbClr val="92D050"/>
                </a:solidFill>
                <a:latin typeface="Ubuntu"/>
              </a:rPr>
              <a:t>GIT – Dos and Don’ts</a:t>
            </a:r>
          </a:p>
        </p:txBody>
      </p:sp>
      <p:sp>
        <p:nvSpPr>
          <p:cNvPr id="16" name="Rectangle 15">
            <a:extLst>
              <a:ext uri="{FF2B5EF4-FFF2-40B4-BE49-F238E27FC236}">
                <a16:creationId xmlns:a16="http://schemas.microsoft.com/office/drawing/2014/main" id="{6259A9CA-0867-4053-917E-DC166EEB84B3}"/>
              </a:ext>
            </a:extLst>
          </p:cNvPr>
          <p:cNvSpPr/>
          <p:nvPr/>
        </p:nvSpPr>
        <p:spPr>
          <a:xfrm>
            <a:off x="3143672" y="1819904"/>
            <a:ext cx="5760640" cy="987160"/>
          </a:xfrm>
          <a:prstGeom prst="rect">
            <a:avLst/>
          </a:prstGeom>
          <a:solidFill>
            <a:srgbClr val="0072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6800" tIns="468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Branch should be short lived – do not close before feature</a:t>
            </a:r>
            <a:r>
              <a:rPr kumimoji="0" lang="en-GB" sz="2400" b="0" i="0" u="none" strike="noStrike" kern="1200" cap="none" spc="0" normalizeH="0" noProof="0" dirty="0">
                <a:ln>
                  <a:noFill/>
                </a:ln>
                <a:solidFill>
                  <a:srgbClr val="FFFFFF"/>
                </a:solidFill>
                <a:effectLst/>
                <a:uLnTx/>
                <a:uFillTx/>
                <a:latin typeface="Segoe UI"/>
                <a:ea typeface="+mn-ea"/>
                <a:cs typeface="+mn-cs"/>
              </a:rPr>
              <a:t> is finished</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2A9FB106-C34C-4D83-B160-B5357BC84E07}"/>
              </a:ext>
            </a:extLst>
          </p:cNvPr>
          <p:cNvSpPr/>
          <p:nvPr/>
        </p:nvSpPr>
        <p:spPr>
          <a:xfrm>
            <a:off x="3143672" y="2935420"/>
            <a:ext cx="5760640" cy="987160"/>
          </a:xfrm>
          <a:prstGeom prst="rect">
            <a:avLst/>
          </a:prstGeom>
          <a:solidFill>
            <a:srgbClr val="0072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6800" tIns="468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Maintain throughout Project and Sprints (do not leave it open when feature is closed)</a:t>
            </a:r>
          </a:p>
        </p:txBody>
      </p:sp>
      <p:sp>
        <p:nvSpPr>
          <p:cNvPr id="18" name="Rectangle 17">
            <a:extLst>
              <a:ext uri="{FF2B5EF4-FFF2-40B4-BE49-F238E27FC236}">
                <a16:creationId xmlns:a16="http://schemas.microsoft.com/office/drawing/2014/main" id="{3EE491C6-46D0-47B5-829C-86A6B111150E}"/>
              </a:ext>
            </a:extLst>
          </p:cNvPr>
          <p:cNvSpPr/>
          <p:nvPr/>
        </p:nvSpPr>
        <p:spPr>
          <a:xfrm>
            <a:off x="3143672" y="4050936"/>
            <a:ext cx="5760640" cy="987160"/>
          </a:xfrm>
          <a:prstGeom prst="rect">
            <a:avLst/>
          </a:prstGeom>
          <a:solidFill>
            <a:srgbClr val="0072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6800" tIns="468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Protect</a:t>
            </a:r>
            <a:r>
              <a:rPr kumimoji="0" lang="en-GB" sz="2400" b="0" i="0" u="none" strike="noStrike" kern="1200" cap="none" spc="0" normalizeH="0" noProof="0" dirty="0">
                <a:ln>
                  <a:noFill/>
                </a:ln>
                <a:solidFill>
                  <a:srgbClr val="FFFFFF"/>
                </a:solidFill>
                <a:effectLst/>
                <a:uLnTx/>
                <a:uFillTx/>
                <a:latin typeface="Segoe UI"/>
                <a:ea typeface="+mn-ea"/>
                <a:cs typeface="+mn-cs"/>
              </a:rPr>
              <a:t> main/release branches with </a:t>
            </a:r>
            <a:r>
              <a:rPr kumimoji="0" lang="en-GB" sz="2400" b="0" i="0" u="none" strike="noStrike" kern="1200" cap="none" spc="0" normalizeH="0" baseline="0" noProof="0" dirty="0">
                <a:ln>
                  <a:noFill/>
                </a:ln>
                <a:solidFill>
                  <a:srgbClr val="FFFFFF"/>
                </a:solidFill>
                <a:effectLst/>
                <a:uLnTx/>
                <a:uFillTx/>
                <a:latin typeface="Segoe UI"/>
                <a:ea typeface="+mn-ea"/>
                <a:cs typeface="+mn-cs"/>
              </a:rPr>
              <a:t>Branch Policies</a:t>
            </a:r>
          </a:p>
        </p:txBody>
      </p:sp>
      <p:sp>
        <p:nvSpPr>
          <p:cNvPr id="2" name="Slide Number Placeholder 1">
            <a:extLst>
              <a:ext uri="{FF2B5EF4-FFF2-40B4-BE49-F238E27FC236}">
                <a16:creationId xmlns:a16="http://schemas.microsoft.com/office/drawing/2014/main" id="{58BA3C95-6F4D-4404-B667-49594AE9D12D}"/>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29</a:t>
            </a:fld>
            <a:endParaRPr dirty="0"/>
          </a:p>
        </p:txBody>
      </p:sp>
    </p:spTree>
    <p:extLst>
      <p:ext uri="{BB962C8B-B14F-4D97-AF65-F5344CB8AC3E}">
        <p14:creationId xmlns:p14="http://schemas.microsoft.com/office/powerpoint/2010/main" val="36525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6053"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Starting with GIT</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0" y="1589767"/>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Understanding Git - Source Control</a:t>
            </a:r>
          </a:p>
        </p:txBody>
      </p:sp>
      <p:sp>
        <p:nvSpPr>
          <p:cNvPr id="9" name="object 77">
            <a:extLst>
              <a:ext uri="{FF2B5EF4-FFF2-40B4-BE49-F238E27FC236}">
                <a16:creationId xmlns:a16="http://schemas.microsoft.com/office/drawing/2014/main" id="{14DD02EB-5A70-4AA0-AE2E-B656AA27EC3F}"/>
              </a:ext>
            </a:extLst>
          </p:cNvPr>
          <p:cNvSpPr txBox="1"/>
          <p:nvPr/>
        </p:nvSpPr>
        <p:spPr>
          <a:xfrm>
            <a:off x="598702" y="1470379"/>
            <a:ext cx="11329945" cy="4190891"/>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lang="en-GB" sz="2400" b="0" i="0" dirty="0">
                <a:solidFill>
                  <a:schemeClr val="tx2"/>
                </a:solidFill>
                <a:effectLst/>
                <a:latin typeface="canada-type-gibson"/>
              </a:rPr>
              <a:t>Source control refers to tracking and managing changes to code. This ensures that developers are always working on the right version of source code.</a:t>
            </a:r>
          </a:p>
          <a:p>
            <a:pPr marL="12700" marR="0" lvl="0" algn="l" defTabSz="914400" rtl="0" eaLnBrk="1" fontAlgn="auto" latinLnBrk="0" hangingPunct="1">
              <a:lnSpc>
                <a:spcPct val="100000"/>
              </a:lnSpc>
              <a:spcBef>
                <a:spcPts val="100"/>
              </a:spcBef>
              <a:spcAft>
                <a:spcPts val="0"/>
              </a:spcAft>
              <a:buClrTx/>
              <a:buSzTx/>
              <a:tabLst/>
              <a:defRPr/>
            </a:pPr>
            <a:endParaRPr lang="en-GB" sz="2400" dirty="0">
              <a:solidFill>
                <a:schemeClr val="tx2"/>
              </a:solidFill>
              <a:latin typeface="canada-type-gibson"/>
            </a:endParaRPr>
          </a:p>
          <a:p>
            <a:pPr marL="12700" marR="0" lvl="0" algn="l" defTabSz="914400" rtl="0" eaLnBrk="1" fontAlgn="auto" latinLnBrk="0" hangingPunct="1">
              <a:lnSpc>
                <a:spcPct val="100000"/>
              </a:lnSpc>
              <a:spcBef>
                <a:spcPts val="100"/>
              </a:spcBef>
              <a:spcAft>
                <a:spcPts val="0"/>
              </a:spcAft>
              <a:buClrTx/>
              <a:buSzTx/>
              <a:tabLst/>
              <a:defRPr/>
            </a:pPr>
            <a:r>
              <a:rPr lang="en-GB" sz="2400" b="1" dirty="0">
                <a:solidFill>
                  <a:schemeClr val="tx2"/>
                </a:solidFill>
                <a:latin typeface="canada-type-gibson"/>
              </a:rPr>
              <a:t>Key Features of a good source control:</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dirty="0">
                <a:solidFill>
                  <a:schemeClr val="tx2"/>
                </a:solidFill>
                <a:latin typeface="canada-type-gibson"/>
              </a:rPr>
              <a:t>Centralised code repository</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dirty="0">
                <a:solidFill>
                  <a:schemeClr val="tx2"/>
                </a:solidFill>
                <a:latin typeface="canada-type-gibson"/>
              </a:rPr>
              <a:t>Prevents unauthorized people to access and modify the code</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u="none" strike="noStrike" kern="1200" cap="none" spc="0" normalizeH="0" baseline="0" noProof="0" dirty="0">
                <a:ln>
                  <a:noFill/>
                </a:ln>
                <a:solidFill>
                  <a:schemeClr val="tx2"/>
                </a:solidFill>
                <a:uLnTx/>
                <a:uFillTx/>
                <a:latin typeface="canada-type-gibson"/>
                <a:ea typeface="+mn-ea"/>
                <a:cs typeface="+mn-cs"/>
              </a:rPr>
              <a:t>File Versioning and auditing who made a change and when</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dirty="0">
                <a:solidFill>
                  <a:schemeClr val="tx2"/>
                </a:solidFill>
                <a:latin typeface="canada-type-gibson"/>
              </a:rPr>
              <a:t>Ability to compare versions with each other</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GB" sz="2400" u="none" strike="noStrike" kern="1200" cap="none" spc="0" normalizeH="0" baseline="0" noProof="0" dirty="0">
                <a:ln>
                  <a:noFill/>
                </a:ln>
                <a:solidFill>
                  <a:schemeClr val="tx2"/>
                </a:solidFill>
                <a:uLnTx/>
                <a:uFillTx/>
                <a:latin typeface="canada-type-gibson"/>
                <a:ea typeface="+mn-ea"/>
                <a:cs typeface="+mn-cs"/>
              </a:rPr>
              <a:t>Document changes made</a:t>
            </a: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lang="en-GB" sz="2400" dirty="0">
                <a:solidFill>
                  <a:schemeClr val="tx2"/>
                </a:solidFill>
                <a:latin typeface="canada-type-gibson"/>
              </a:rPr>
              <a:t>Allow collaboration</a:t>
            </a:r>
            <a:endParaRPr kumimoji="0" lang="en-GB" sz="2400" u="none" strike="noStrike" kern="1200" cap="none" spc="0" normalizeH="0" baseline="0" noProof="0" dirty="0">
              <a:ln>
                <a:noFill/>
              </a:ln>
              <a:solidFill>
                <a:schemeClr val="tx2"/>
              </a:solidFill>
              <a:uLnTx/>
              <a:uFillTx/>
              <a:latin typeface="canada-type-gibson"/>
              <a:ea typeface="+mn-ea"/>
              <a:cs typeface="+mn-cs"/>
            </a:endParaRPr>
          </a:p>
          <a:p>
            <a:pPr marL="355600" marR="0" lvl="0" indent="-3429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kumimoji="0" lang="en-GB" sz="2400" u="none" strike="noStrike" kern="1200" cap="none" spc="0" normalizeH="0" baseline="0" noProof="0" dirty="0">
              <a:ln>
                <a:noFill/>
              </a:ln>
              <a:solidFill>
                <a:schemeClr val="tx2"/>
              </a:solidFill>
              <a:uLnTx/>
              <a:uFillTx/>
              <a:latin typeface="canada-type-gibson"/>
              <a:ea typeface="+mn-ea"/>
              <a:cs typeface="+mn-cs"/>
            </a:endParaRPr>
          </a:p>
        </p:txBody>
      </p:sp>
      <p:sp>
        <p:nvSpPr>
          <p:cNvPr id="2" name="Slide Number Placeholder 1">
            <a:extLst>
              <a:ext uri="{FF2B5EF4-FFF2-40B4-BE49-F238E27FC236}">
                <a16:creationId xmlns:a16="http://schemas.microsoft.com/office/drawing/2014/main" id="{33A6CC41-EB67-454D-AE2B-67F3AC3916FD}"/>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3</a:t>
            </a:fld>
            <a:endParaRPr dirty="0"/>
          </a:p>
        </p:txBody>
      </p:sp>
    </p:spTree>
    <p:extLst>
      <p:ext uri="{BB962C8B-B14F-4D97-AF65-F5344CB8AC3E}">
        <p14:creationId xmlns:p14="http://schemas.microsoft.com/office/powerpoint/2010/main" val="3565857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10967" y="908720"/>
            <a:ext cx="4724400" cy="4031873"/>
          </a:xfrm>
        </p:spPr>
        <p:txBody>
          <a:bodyPr/>
          <a:lstStyle/>
          <a:p>
            <a:pPr marL="285750" indent="-285750">
              <a:buFont typeface="Arial" panose="020B0604020202020204" pitchFamily="34" charset="0"/>
              <a:buChar char="•"/>
            </a:pPr>
            <a:r>
              <a:rPr lang="en-GB" sz="2000" b="1" dirty="0"/>
              <a:t>Starting with Git</a:t>
            </a:r>
          </a:p>
          <a:p>
            <a:pPr marL="742950" lvl="1" indent="-285750">
              <a:buFont typeface="Arial" panose="020B0604020202020204" pitchFamily="34" charset="0"/>
              <a:buChar char="•"/>
            </a:pPr>
            <a:r>
              <a:rPr lang="en-GB" dirty="0"/>
              <a:t>Understanding Git</a:t>
            </a:r>
          </a:p>
          <a:p>
            <a:pPr marL="742950" lvl="1" indent="-285750">
              <a:buFont typeface="Arial" panose="020B0604020202020204" pitchFamily="34" charset="0"/>
              <a:buChar char="•"/>
            </a:pPr>
            <a:r>
              <a:rPr lang="en-GB" dirty="0"/>
              <a:t>Tracking Changes</a:t>
            </a:r>
          </a:p>
          <a:p>
            <a:pPr marL="742950" lvl="1" indent="-285750">
              <a:buFont typeface="Arial" panose="020B0604020202020204" pitchFamily="34" charset="0"/>
              <a:buChar char="•"/>
            </a:pPr>
            <a:r>
              <a:rPr lang="en-GB" dirty="0"/>
              <a:t>Branching</a:t>
            </a:r>
          </a:p>
          <a:p>
            <a:pPr marL="742950" lvl="1" indent="-285750"/>
            <a:r>
              <a:rPr lang="en-GB" dirty="0"/>
              <a:t>Merging</a:t>
            </a:r>
          </a:p>
          <a:p>
            <a:pPr marL="285750" indent="-285750">
              <a:buFont typeface="Arial" panose="020B0604020202020204" pitchFamily="34" charset="0"/>
              <a:buChar char="•"/>
            </a:pPr>
            <a:r>
              <a:rPr lang="en-GB" sz="2000" b="1" dirty="0"/>
              <a:t>Using Git Collaboratively</a:t>
            </a:r>
          </a:p>
          <a:p>
            <a:pPr marL="742950" lvl="1" indent="-285750"/>
            <a:r>
              <a:rPr lang="en-GB" dirty="0"/>
              <a:t>Pulling (Keeping Up-to-date)</a:t>
            </a:r>
          </a:p>
          <a:p>
            <a:pPr marL="742950" lvl="1" indent="-285750">
              <a:buFont typeface="Arial" panose="020B0604020202020204" pitchFamily="34" charset="0"/>
              <a:buChar char="•"/>
            </a:pPr>
            <a:r>
              <a:rPr lang="en-GB" dirty="0"/>
              <a:t>Pushing (Keeping Up-to-date)</a:t>
            </a:r>
          </a:p>
          <a:p>
            <a:pPr marL="742950" lvl="1" indent="-285750">
              <a:buFont typeface="Arial" panose="020B0604020202020204" pitchFamily="34" charset="0"/>
              <a:buChar char="•"/>
            </a:pPr>
            <a:r>
              <a:rPr lang="en-GB" dirty="0"/>
              <a:t>Fetch</a:t>
            </a:r>
          </a:p>
          <a:p>
            <a:pPr marL="742950" lvl="1" indent="-285750">
              <a:buFont typeface="Arial" panose="020B0604020202020204" pitchFamily="34" charset="0"/>
              <a:buChar char="•"/>
            </a:pPr>
            <a:r>
              <a:rPr lang="en-GB" dirty="0"/>
              <a:t>Pull Requests</a:t>
            </a:r>
          </a:p>
          <a:p>
            <a:pPr marL="285750" indent="-285750">
              <a:buFont typeface="Arial" panose="020B0604020202020204" pitchFamily="34" charset="0"/>
              <a:buChar char="•"/>
            </a:pPr>
            <a:r>
              <a:rPr lang="en-GB" sz="2000" b="1" dirty="0"/>
              <a:t>Best Practices</a:t>
            </a:r>
          </a:p>
          <a:p>
            <a:pPr marL="285750" indent="-285750">
              <a:buFont typeface="Arial" panose="020B0604020202020204" pitchFamily="34" charset="0"/>
              <a:buChar char="•"/>
            </a:pPr>
            <a:r>
              <a:rPr lang="en-GB" sz="2000" b="1" dirty="0">
                <a:solidFill>
                  <a:schemeClr val="accent1"/>
                </a:solidFill>
              </a:rPr>
              <a:t>Questions?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344001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4113-E6CB-4BDC-9AE5-9645FDDED25A}"/>
              </a:ext>
            </a:extLst>
          </p:cNvPr>
          <p:cNvSpPr>
            <a:spLocks noGrp="1"/>
          </p:cNvSpPr>
          <p:nvPr>
            <p:ph type="title"/>
          </p:nvPr>
        </p:nvSpPr>
        <p:spPr>
          <a:xfrm>
            <a:off x="838200" y="3048000"/>
            <a:ext cx="10515600" cy="762000"/>
          </a:xfrm>
        </p:spPr>
        <p:txBody>
          <a:bodyPr/>
          <a:lstStyle/>
          <a:p>
            <a:r>
              <a:rPr lang="en-GB" dirty="0"/>
              <a:t>Questions?</a:t>
            </a:r>
          </a:p>
        </p:txBody>
      </p:sp>
    </p:spTree>
    <p:extLst>
      <p:ext uri="{BB962C8B-B14F-4D97-AF65-F5344CB8AC3E}">
        <p14:creationId xmlns:p14="http://schemas.microsoft.com/office/powerpoint/2010/main" val="130869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Understanding Git -</a:t>
            </a:r>
            <a:r>
              <a:rPr lang="en-GB" sz="4000" dirty="0">
                <a:solidFill>
                  <a:srgbClr val="92D050"/>
                </a:solidFill>
                <a:latin typeface="Ubuntu"/>
                <a:cs typeface="Ubuntu"/>
              </a:rPr>
              <a:t> Install Git on local machine</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pic>
        <p:nvPicPr>
          <p:cNvPr id="4" name="Picture 3">
            <a:extLst>
              <a:ext uri="{FF2B5EF4-FFF2-40B4-BE49-F238E27FC236}">
                <a16:creationId xmlns:a16="http://schemas.microsoft.com/office/drawing/2014/main" id="{9E9C4884-849A-46CA-B96E-EBABF172D3D4}"/>
              </a:ext>
            </a:extLst>
          </p:cNvPr>
          <p:cNvPicPr>
            <a:picLocks noChangeAspect="1"/>
          </p:cNvPicPr>
          <p:nvPr/>
        </p:nvPicPr>
        <p:blipFill>
          <a:blip r:embed="rId3"/>
          <a:stretch>
            <a:fillRect/>
          </a:stretch>
        </p:blipFill>
        <p:spPr>
          <a:xfrm>
            <a:off x="5422087" y="1466177"/>
            <a:ext cx="6054609" cy="4653136"/>
          </a:xfrm>
          <a:prstGeom prst="rect">
            <a:avLst/>
          </a:prstGeom>
        </p:spPr>
      </p:pic>
      <p:sp>
        <p:nvSpPr>
          <p:cNvPr id="31" name="Rectangle 30">
            <a:extLst>
              <a:ext uri="{FF2B5EF4-FFF2-40B4-BE49-F238E27FC236}">
                <a16:creationId xmlns:a16="http://schemas.microsoft.com/office/drawing/2014/main" id="{6EEB8EE7-7B4A-4A30-AF4C-6F40DAC9B8B3}"/>
              </a:ext>
            </a:extLst>
          </p:cNvPr>
          <p:cNvSpPr/>
          <p:nvPr/>
        </p:nvSpPr>
        <p:spPr>
          <a:xfrm>
            <a:off x="9559699" y="2975007"/>
            <a:ext cx="1368153"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C2E9F597-B3D4-493A-809C-433A10EF0886}"/>
              </a:ext>
            </a:extLst>
          </p:cNvPr>
          <p:cNvSpPr txBox="1"/>
          <p:nvPr/>
        </p:nvSpPr>
        <p:spPr>
          <a:xfrm>
            <a:off x="1343472" y="3369179"/>
            <a:ext cx="33123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4"/>
              </a:rPr>
              <a:t>https://git-scm.com/downloads</a:t>
            </a:r>
            <a:endParaRPr lang="en-GB" dirty="0"/>
          </a:p>
        </p:txBody>
      </p:sp>
      <p:cxnSp>
        <p:nvCxnSpPr>
          <p:cNvPr id="13" name="Connector: Elbow 12">
            <a:extLst>
              <a:ext uri="{FF2B5EF4-FFF2-40B4-BE49-F238E27FC236}">
                <a16:creationId xmlns:a16="http://schemas.microsoft.com/office/drawing/2014/main" id="{1475050A-4977-4A4F-8081-2B50B5E80E8D}"/>
              </a:ext>
            </a:extLst>
          </p:cNvPr>
          <p:cNvCxnSpPr>
            <a:cxnSpLocks/>
            <a:stCxn id="33" idx="0"/>
            <a:endCxn id="31" idx="0"/>
          </p:cNvCxnSpPr>
          <p:nvPr/>
        </p:nvCxnSpPr>
        <p:spPr>
          <a:xfrm rot="5400000" flipH="1" flipV="1">
            <a:off x="6424630" y="-449967"/>
            <a:ext cx="394172" cy="7244120"/>
          </a:xfrm>
          <a:prstGeom prst="bentConnector3">
            <a:avLst>
              <a:gd name="adj1" fmla="val 1579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E29688C-9155-4E07-BCDB-C86F3E667A86}"/>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4</a:t>
            </a:fld>
            <a:endParaRPr dirty="0"/>
          </a:p>
        </p:txBody>
      </p:sp>
    </p:spTree>
    <p:extLst>
      <p:ext uri="{BB962C8B-B14F-4D97-AF65-F5344CB8AC3E}">
        <p14:creationId xmlns:p14="http://schemas.microsoft.com/office/powerpoint/2010/main" val="3572308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Starting with GIT</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sp>
        <p:nvSpPr>
          <p:cNvPr id="14" name="object 77">
            <a:extLst>
              <a:ext uri="{FF2B5EF4-FFF2-40B4-BE49-F238E27FC236}">
                <a16:creationId xmlns:a16="http://schemas.microsoft.com/office/drawing/2014/main" id="{CC2D18C4-87DF-47DD-8B40-660F215530E6}"/>
              </a:ext>
            </a:extLst>
          </p:cNvPr>
          <p:cNvSpPr txBox="1"/>
          <p:nvPr/>
        </p:nvSpPr>
        <p:spPr>
          <a:xfrm>
            <a:off x="848331" y="1877606"/>
            <a:ext cx="2641550" cy="21742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Understanding Git - GIT vs TFVC</a:t>
            </a:r>
          </a:p>
        </p:txBody>
      </p:sp>
      <p:sp>
        <p:nvSpPr>
          <p:cNvPr id="12" name="Rectangle 11">
            <a:extLst>
              <a:ext uri="{FF2B5EF4-FFF2-40B4-BE49-F238E27FC236}">
                <a16:creationId xmlns:a16="http://schemas.microsoft.com/office/drawing/2014/main" id="{A496C321-0364-4EA7-9B69-DD740EB2966C}"/>
              </a:ext>
            </a:extLst>
          </p:cNvPr>
          <p:cNvSpPr/>
          <p:nvPr/>
        </p:nvSpPr>
        <p:spPr>
          <a:xfrm>
            <a:off x="1531067" y="2379613"/>
            <a:ext cx="4176464" cy="3795911"/>
          </a:xfrm>
          <a:prstGeom prst="rect">
            <a:avLst/>
          </a:prstGeom>
        </p:spPr>
        <p:txBody>
          <a:bodyPr wrap="square">
            <a:spAutoFit/>
          </a:bodyPr>
          <a:lstStyle/>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Centralised only</a:t>
            </a:r>
            <a:r>
              <a:rPr lang="en-GB" sz="1600" dirty="0">
                <a:solidFill>
                  <a:schemeClr val="tx2"/>
                </a:solidFill>
                <a:latin typeface="Segoe UI" panose="020B0502040204020203" pitchFamily="34" charset="0"/>
                <a:cs typeface="Times New Roman" panose="02020603050405020304" pitchFamily="18" charset="0"/>
              </a:rPr>
              <a:t> - Does not have Local Repository (offline work not allowed)</a:t>
            </a: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dirty="0">
              <a:solidFill>
                <a:schemeClr val="tx2"/>
              </a:solidFill>
              <a:latin typeface="Segoe UI" panose="020B0502040204020203" pitchFamily="34" charset="0"/>
              <a:cs typeface="Times New Roman" panose="02020603050405020304" pitchFamily="18" charset="0"/>
            </a:endParaRP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Server Repo mapped to local workspaces</a:t>
            </a:r>
          </a:p>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Have Exclusive checkout of files</a:t>
            </a: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Does not integrate with Azure Resources</a:t>
            </a: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Less Complex but Less functionality</a:t>
            </a:r>
          </a:p>
        </p:txBody>
      </p:sp>
      <p:sp>
        <p:nvSpPr>
          <p:cNvPr id="13" name="Rectangle 12">
            <a:extLst>
              <a:ext uri="{FF2B5EF4-FFF2-40B4-BE49-F238E27FC236}">
                <a16:creationId xmlns:a16="http://schemas.microsoft.com/office/drawing/2014/main" id="{475D8103-A0EF-4C4D-B3F4-6212C8365213}"/>
              </a:ext>
            </a:extLst>
          </p:cNvPr>
          <p:cNvSpPr/>
          <p:nvPr/>
        </p:nvSpPr>
        <p:spPr>
          <a:xfrm>
            <a:off x="6728093" y="2426672"/>
            <a:ext cx="5159895" cy="3770263"/>
          </a:xfrm>
          <a:prstGeom prst="rect">
            <a:avLst/>
          </a:prstGeom>
        </p:spPr>
        <p:txBody>
          <a:bodyPr wrap="square">
            <a:spAutoFit/>
          </a:bodyPr>
          <a:lstStyle/>
          <a:p>
            <a:pPr marL="342900" indent="-342900" defTabSz="1219170">
              <a:spcBef>
                <a:spcPts val="200"/>
              </a:spcBef>
              <a:buClr>
                <a:srgbClr val="92D050"/>
              </a:buClr>
              <a:buFont typeface="Wingdings" panose="05000000000000000000" pitchFamily="2" charset="2"/>
              <a:buChar cha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Centralised and Distributed </a:t>
            </a:r>
            <a:r>
              <a:rPr lang="en-GB" sz="1600" dirty="0">
                <a:solidFill>
                  <a:schemeClr val="tx2"/>
                </a:solidFill>
                <a:latin typeface="Segoe UI" panose="020B0502040204020203" pitchFamily="34" charset="0"/>
                <a:cs typeface="Times New Roman" panose="02020603050405020304" pitchFamily="18" charset="0"/>
              </a:rPr>
              <a:t>– Does have Local Repository</a:t>
            </a:r>
          </a:p>
          <a:p>
            <a:pPr marL="800100" lvl="1"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Allows offline work with repo</a:t>
            </a:r>
          </a:p>
          <a:p>
            <a:pPr marL="800100" lvl="1"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Does not require Server if not needed (not for enterprise solutions)</a:t>
            </a:r>
          </a:p>
          <a:p>
            <a:pPr marL="800100" lvl="1"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Private branches</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Server Repo mapped to local Repo </a:t>
            </a:r>
            <a:r>
              <a:rPr lang="en-GB" sz="1600" dirty="0">
                <a:solidFill>
                  <a:schemeClr val="tx2"/>
                </a:solidFill>
                <a:latin typeface="Segoe UI" panose="020B0502040204020203" pitchFamily="34" charset="0"/>
                <a:cs typeface="Times New Roman" panose="02020603050405020304" pitchFamily="18" charset="0"/>
              </a:rPr>
              <a:t>and Local Repo to workspace</a:t>
            </a:r>
          </a:p>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Does not have exclusive checkouts</a:t>
            </a:r>
          </a:p>
          <a:p>
            <a:pPr marL="342900" lvl="0" indent="-342900" defTabSz="1219170">
              <a:spcBef>
                <a:spcPts val="200"/>
              </a:spcBef>
              <a:buClr>
                <a:srgbClr val="92D050"/>
              </a:buClr>
              <a:buFont typeface="Wingdings" panose="05000000000000000000" pitchFamily="2" charset="2"/>
              <a:buChar char=""/>
              <a:tabLst>
                <a:tab pos="768985" algn="l"/>
              </a:tabLst>
              <a:defRPr/>
            </a:pPr>
            <a:endParaRPr lang="en-GB" sz="1600" b="1" dirty="0">
              <a:solidFill>
                <a:schemeClr val="tx2"/>
              </a:solidFill>
              <a:latin typeface="Segoe UI" panose="020B0502040204020203" pitchFamily="34" charset="0"/>
              <a:cs typeface="Times New Roman" panose="02020603050405020304" pitchFamily="18" charset="0"/>
            </a:endParaRPr>
          </a:p>
          <a:p>
            <a:pPr marL="342900" lvl="0" indent="-342900" defTabSz="1219170">
              <a:spcBef>
                <a:spcPts val="200"/>
              </a:spcBef>
              <a:buClr>
                <a:srgbClr val="92D050"/>
              </a:buClr>
              <a:buFont typeface="Wingdings" panose="05000000000000000000" pitchFamily="2" charset="2"/>
              <a:buChar cha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Integrated with Azure DevOps and Azure resources</a:t>
            </a:r>
          </a:p>
          <a:p>
            <a:pPr marL="800100" lvl="1" indent="-342900" defTabSz="1219170">
              <a:spcBef>
                <a:spcPts val="200"/>
              </a:spcBef>
              <a:buClr>
                <a:srgbClr val="92D050"/>
              </a:buClr>
              <a:buFont typeface="Wingdings" panose="05000000000000000000" pitchFamily="2" charset="2"/>
              <a:buChar char="§"/>
              <a:tabLst>
                <a:tab pos="768985" algn="l"/>
              </a:tabLst>
              <a:defRPr/>
            </a:pPr>
            <a:r>
              <a:rPr lang="en-GB" sz="1600" dirty="0">
                <a:solidFill>
                  <a:schemeClr val="tx2"/>
                </a:solidFill>
                <a:latin typeface="Segoe UI" panose="020B0502040204020203" pitchFamily="34" charset="0"/>
                <a:cs typeface="Times New Roman" panose="02020603050405020304" pitchFamily="18" charset="0"/>
              </a:rPr>
              <a:t>ADF and Databricks</a:t>
            </a:r>
          </a:p>
          <a:p>
            <a:pPr marL="342900" indent="-342900" defTabSz="1219170">
              <a:spcBef>
                <a:spcPts val="200"/>
              </a:spcBef>
              <a:buClr>
                <a:srgbClr val="92D050"/>
              </a:buClr>
              <a:buFont typeface="Wingdings" panose="05000000000000000000" pitchFamily="2" charset="2"/>
              <a:buChar cha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More Complex but more functionality</a:t>
            </a:r>
          </a:p>
        </p:txBody>
      </p:sp>
      <p:sp>
        <p:nvSpPr>
          <p:cNvPr id="17" name="Rectangle 16">
            <a:extLst>
              <a:ext uri="{FF2B5EF4-FFF2-40B4-BE49-F238E27FC236}">
                <a16:creationId xmlns:a16="http://schemas.microsoft.com/office/drawing/2014/main" id="{EE268A82-FBDC-4D67-88B7-384533FF0218}"/>
              </a:ext>
            </a:extLst>
          </p:cNvPr>
          <p:cNvSpPr/>
          <p:nvPr/>
        </p:nvSpPr>
        <p:spPr>
          <a:xfrm>
            <a:off x="2471305" y="1688897"/>
            <a:ext cx="4176464" cy="610424"/>
          </a:xfrm>
          <a:prstGeom prst="rect">
            <a:avLst/>
          </a:prstGeom>
        </p:spPr>
        <p:txBody>
          <a:bodyPr wrap="square">
            <a:spAutoFit/>
          </a:bodyPr>
          <a:lstStyle/>
          <a:p>
            <a:pPr lvl="0" algn="just"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Team Foundation </a:t>
            </a:r>
          </a:p>
          <a:p>
            <a:pPr lvl="0" algn="just" defTabSz="1219170">
              <a:spcBef>
                <a:spcPts val="200"/>
              </a:spcBef>
              <a:buClr>
                <a:srgbClr val="92D050"/>
              </a:buClr>
              <a:tabLst>
                <a:tab pos="768985" algn="l"/>
              </a:tabLst>
              <a:defRPr/>
            </a:pPr>
            <a:r>
              <a:rPr lang="en-GB" sz="1600" b="1" dirty="0">
                <a:solidFill>
                  <a:schemeClr val="tx2"/>
                </a:solidFill>
                <a:latin typeface="Segoe UI" panose="020B0502040204020203" pitchFamily="34" charset="0"/>
                <a:cs typeface="Times New Roman" panose="02020603050405020304" pitchFamily="18" charset="0"/>
              </a:rPr>
              <a:t>Version Control (TFVC)</a:t>
            </a:r>
          </a:p>
        </p:txBody>
      </p:sp>
      <p:pic>
        <p:nvPicPr>
          <p:cNvPr id="1026" name="Picture 2" descr="Git | Jenkins plugin">
            <a:extLst>
              <a:ext uri="{FF2B5EF4-FFF2-40B4-BE49-F238E27FC236}">
                <a16:creationId xmlns:a16="http://schemas.microsoft.com/office/drawing/2014/main" id="{ACABFD40-EBE4-4543-8D06-6843516AE0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5108" y="1666700"/>
            <a:ext cx="1124861" cy="4686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FVC Build Tasks - Visual Studio Marketplace">
            <a:extLst>
              <a:ext uri="{FF2B5EF4-FFF2-40B4-BE49-F238E27FC236}">
                <a16:creationId xmlns:a16="http://schemas.microsoft.com/office/drawing/2014/main" id="{1EB797F3-A89D-4BB4-9D45-9E05FBEEA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4191" y="1635206"/>
            <a:ext cx="690716" cy="6907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2E52C00-FD12-4659-9358-7294020A67DC}"/>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28458" y="2375263"/>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o Presses Thumbs Down on YouTube Videos? – jameystegmaier.com">
            <a:extLst>
              <a:ext uri="{FF2B5EF4-FFF2-40B4-BE49-F238E27FC236}">
                <a16:creationId xmlns:a16="http://schemas.microsoft.com/office/drawing/2014/main" id="{1C61347E-08DF-4092-92BB-8D945944EC62}"/>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31067" y="2426672"/>
            <a:ext cx="307650" cy="3076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Who Presses Thumbs Down on YouTube Videos? – jameystegmaier.com">
            <a:extLst>
              <a:ext uri="{FF2B5EF4-FFF2-40B4-BE49-F238E27FC236}">
                <a16:creationId xmlns:a16="http://schemas.microsoft.com/office/drawing/2014/main" id="{15F4547B-C533-45D1-B327-BAAB6DBCFE6B}"/>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32124" y="4014914"/>
            <a:ext cx="307650" cy="3076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252B15D9-1A77-4024-B49C-ACED0E930D72}"/>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72793" y="4445125"/>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Who Presses Thumbs Down on YouTube Videos? – jameystegmaier.com">
            <a:extLst>
              <a:ext uri="{FF2B5EF4-FFF2-40B4-BE49-F238E27FC236}">
                <a16:creationId xmlns:a16="http://schemas.microsoft.com/office/drawing/2014/main" id="{EF43AF71-9003-407C-AAB6-6CB393996AB3}"/>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1477" y="4557213"/>
            <a:ext cx="307650" cy="3076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a:extLst>
              <a:ext uri="{FF2B5EF4-FFF2-40B4-BE49-F238E27FC236}">
                <a16:creationId xmlns:a16="http://schemas.microsoft.com/office/drawing/2014/main" id="{D071AFFF-2BEC-4B36-9B7B-B91841F88055}"/>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5314" y="3950127"/>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Who Presses Thumbs Down on YouTube Videos? – jameystegmaier.com">
            <a:extLst>
              <a:ext uri="{FF2B5EF4-FFF2-40B4-BE49-F238E27FC236}">
                <a16:creationId xmlns:a16="http://schemas.microsoft.com/office/drawing/2014/main" id="{93D44AA1-4354-41A9-B1BF-5EC08BBF24F7}"/>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31067" y="5055762"/>
            <a:ext cx="307650" cy="3076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a:extLst>
              <a:ext uri="{FF2B5EF4-FFF2-40B4-BE49-F238E27FC236}">
                <a16:creationId xmlns:a16="http://schemas.microsoft.com/office/drawing/2014/main" id="{7D0E6A52-DC3B-43FE-83FF-E9787B897D92}"/>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5314" y="5011207"/>
            <a:ext cx="365924" cy="34226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7457028E-34C4-4E7B-A4DC-F9AE73D12E0F}"/>
              </a:ext>
            </a:extLst>
          </p:cNvPr>
          <p:cNvCxnSpPr>
            <a:cxnSpLocks/>
          </p:cNvCxnSpPr>
          <p:nvPr/>
        </p:nvCxnSpPr>
        <p:spPr>
          <a:xfrm>
            <a:off x="5951984" y="1557032"/>
            <a:ext cx="0" cy="4915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F74C89-F32A-4076-9ACA-CD82E1706DEE}"/>
              </a:ext>
            </a:extLst>
          </p:cNvPr>
          <p:cNvCxnSpPr>
            <a:cxnSpLocks/>
          </p:cNvCxnSpPr>
          <p:nvPr/>
        </p:nvCxnSpPr>
        <p:spPr>
          <a:xfrm flipH="1">
            <a:off x="839416" y="2299321"/>
            <a:ext cx="10513168" cy="0"/>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8">
            <a:extLst>
              <a:ext uri="{FF2B5EF4-FFF2-40B4-BE49-F238E27FC236}">
                <a16:creationId xmlns:a16="http://schemas.microsoft.com/office/drawing/2014/main" id="{8BBE3131-9A45-4895-8F3D-9F9A26CF6B59}"/>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28458" y="1723571"/>
            <a:ext cx="365924" cy="34226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Who Presses Thumbs Down on YouTube Videos? – jameystegmaier.com">
            <a:extLst>
              <a:ext uri="{FF2B5EF4-FFF2-40B4-BE49-F238E27FC236}">
                <a16:creationId xmlns:a16="http://schemas.microsoft.com/office/drawing/2014/main" id="{67A21E43-2BE9-423E-BD5F-767425FBA71A}"/>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31067" y="1774980"/>
            <a:ext cx="307650" cy="3076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7EBBCD5-128A-484D-98C0-906BF07DA6CE}"/>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5</a:t>
            </a:fld>
            <a:endParaRPr dirty="0"/>
          </a:p>
        </p:txBody>
      </p:sp>
    </p:spTree>
    <p:extLst>
      <p:ext uri="{BB962C8B-B14F-4D97-AF65-F5344CB8AC3E}">
        <p14:creationId xmlns:p14="http://schemas.microsoft.com/office/powerpoint/2010/main" val="4217590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Starting with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4000" dirty="0">
                <a:solidFill>
                  <a:srgbClr val="92D050"/>
                </a:solidFill>
                <a:latin typeface="Ubuntu"/>
                <a:cs typeface="Ubuntu"/>
              </a:rPr>
              <a:t>Understanding GIT – Distribution</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35" name="Rectangle 34">
            <a:extLst>
              <a:ext uri="{FF2B5EF4-FFF2-40B4-BE49-F238E27FC236}">
                <a16:creationId xmlns:a16="http://schemas.microsoft.com/office/drawing/2014/main" id="{648E091C-D5DE-4396-8D0E-102A1DEFE2A7}"/>
              </a:ext>
            </a:extLst>
          </p:cNvPr>
          <p:cNvSpPr/>
          <p:nvPr/>
        </p:nvSpPr>
        <p:spPr>
          <a:xfrm>
            <a:off x="8389627" y="4719026"/>
            <a:ext cx="1470141"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Workpace</a:t>
            </a:r>
            <a:r>
              <a:rPr lang="en-GB" dirty="0"/>
              <a:t> 2</a:t>
            </a:r>
          </a:p>
        </p:txBody>
      </p:sp>
      <p:grpSp>
        <p:nvGrpSpPr>
          <p:cNvPr id="58" name="Group 57">
            <a:extLst>
              <a:ext uri="{FF2B5EF4-FFF2-40B4-BE49-F238E27FC236}">
                <a16:creationId xmlns:a16="http://schemas.microsoft.com/office/drawing/2014/main" id="{BC7F6E05-F0F1-42FF-99C6-5C4E292FF75A}"/>
              </a:ext>
            </a:extLst>
          </p:cNvPr>
          <p:cNvGrpSpPr/>
          <p:nvPr/>
        </p:nvGrpSpPr>
        <p:grpSpPr>
          <a:xfrm rot="18039117">
            <a:off x="7297876" y="2161136"/>
            <a:ext cx="216024" cy="1008112"/>
            <a:chOff x="2783632" y="3645024"/>
            <a:chExt cx="216024" cy="1008112"/>
          </a:xfrm>
        </p:grpSpPr>
        <p:cxnSp>
          <p:nvCxnSpPr>
            <p:cNvPr id="59" name="Straight Arrow Connector 58">
              <a:extLst>
                <a:ext uri="{FF2B5EF4-FFF2-40B4-BE49-F238E27FC236}">
                  <a16:creationId xmlns:a16="http://schemas.microsoft.com/office/drawing/2014/main" id="{0D51A597-F510-488D-AA74-2CEF834C4BDA}"/>
                </a:ext>
              </a:extLst>
            </p:cNvPr>
            <p:cNvCxnSpPr/>
            <p:nvPr/>
          </p:nvCxnSpPr>
          <p:spPr>
            <a:xfrm>
              <a:off x="2783632"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5249353-B8B6-4A13-AFAC-11800039E701}"/>
                </a:ext>
              </a:extLst>
            </p:cNvPr>
            <p:cNvCxnSpPr>
              <a:cxnSpLocks/>
            </p:cNvCxnSpPr>
            <p:nvPr/>
          </p:nvCxnSpPr>
          <p:spPr>
            <a:xfrm flipV="1">
              <a:off x="2999656"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9DE23A7E-2579-498B-A234-1B016F8A90AB}"/>
              </a:ext>
            </a:extLst>
          </p:cNvPr>
          <p:cNvGrpSpPr/>
          <p:nvPr/>
        </p:nvGrpSpPr>
        <p:grpSpPr>
          <a:xfrm rot="3707558">
            <a:off x="4054377" y="2068215"/>
            <a:ext cx="216024" cy="1008112"/>
            <a:chOff x="2783632" y="3645024"/>
            <a:chExt cx="216024" cy="1008112"/>
          </a:xfrm>
        </p:grpSpPr>
        <p:cxnSp>
          <p:nvCxnSpPr>
            <p:cNvPr id="62" name="Straight Arrow Connector 61">
              <a:extLst>
                <a:ext uri="{FF2B5EF4-FFF2-40B4-BE49-F238E27FC236}">
                  <a16:creationId xmlns:a16="http://schemas.microsoft.com/office/drawing/2014/main" id="{C101803A-0F30-4C52-8C07-83D1A9ECF618}"/>
                </a:ext>
              </a:extLst>
            </p:cNvPr>
            <p:cNvCxnSpPr/>
            <p:nvPr/>
          </p:nvCxnSpPr>
          <p:spPr>
            <a:xfrm>
              <a:off x="2783632"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ABC0E9D-F13B-4C5B-90B5-212F1F8708CE}"/>
                </a:ext>
              </a:extLst>
            </p:cNvPr>
            <p:cNvCxnSpPr>
              <a:cxnSpLocks/>
            </p:cNvCxnSpPr>
            <p:nvPr/>
          </p:nvCxnSpPr>
          <p:spPr>
            <a:xfrm flipV="1">
              <a:off x="2999656"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DD175811-9E70-4666-AE81-F491B41A6ECF}"/>
              </a:ext>
            </a:extLst>
          </p:cNvPr>
          <p:cNvSpPr/>
          <p:nvPr/>
        </p:nvSpPr>
        <p:spPr>
          <a:xfrm>
            <a:off x="4742991" y="1673067"/>
            <a:ext cx="2119133" cy="119571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367452C9-905E-47E3-A42C-8426E76413F0}"/>
              </a:ext>
            </a:extLst>
          </p:cNvPr>
          <p:cNvSpPr/>
          <p:nvPr/>
        </p:nvSpPr>
        <p:spPr>
          <a:xfrm>
            <a:off x="7987972" y="3118508"/>
            <a:ext cx="2119133" cy="225470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168B8DF0-CADD-4558-B510-F3EF7FFAE04C}"/>
              </a:ext>
            </a:extLst>
          </p:cNvPr>
          <p:cNvSpPr txBox="1"/>
          <p:nvPr/>
        </p:nvSpPr>
        <p:spPr>
          <a:xfrm>
            <a:off x="4702431" y="1617165"/>
            <a:ext cx="1944216" cy="369332"/>
          </a:xfrm>
          <a:prstGeom prst="rect">
            <a:avLst/>
          </a:prstGeom>
          <a:noFill/>
        </p:spPr>
        <p:txBody>
          <a:bodyPr wrap="square" rtlCol="0">
            <a:spAutoFit/>
          </a:bodyPr>
          <a:lstStyle/>
          <a:p>
            <a:r>
              <a:rPr lang="en-GB" dirty="0">
                <a:solidFill>
                  <a:schemeClr val="accent2">
                    <a:lumMod val="60000"/>
                    <a:lumOff val="40000"/>
                  </a:schemeClr>
                </a:solidFill>
              </a:rPr>
              <a:t>Server/DevOps</a:t>
            </a:r>
          </a:p>
        </p:txBody>
      </p:sp>
      <p:sp>
        <p:nvSpPr>
          <p:cNvPr id="69" name="TextBox 68">
            <a:extLst>
              <a:ext uri="{FF2B5EF4-FFF2-40B4-BE49-F238E27FC236}">
                <a16:creationId xmlns:a16="http://schemas.microsoft.com/office/drawing/2014/main" id="{64BFBBFE-9DD0-484F-A21B-5866E852972E}"/>
              </a:ext>
            </a:extLst>
          </p:cNvPr>
          <p:cNvSpPr txBox="1"/>
          <p:nvPr/>
        </p:nvSpPr>
        <p:spPr>
          <a:xfrm>
            <a:off x="7988121" y="3126876"/>
            <a:ext cx="2118983" cy="369332"/>
          </a:xfrm>
          <a:prstGeom prst="rect">
            <a:avLst/>
          </a:prstGeom>
          <a:noFill/>
        </p:spPr>
        <p:txBody>
          <a:bodyPr wrap="square" rtlCol="0">
            <a:spAutoFit/>
          </a:bodyPr>
          <a:lstStyle/>
          <a:p>
            <a:pPr algn="ctr"/>
            <a:r>
              <a:rPr lang="en-GB" dirty="0">
                <a:solidFill>
                  <a:schemeClr val="accent2">
                    <a:lumMod val="60000"/>
                    <a:lumOff val="40000"/>
                  </a:schemeClr>
                </a:solidFill>
              </a:rPr>
              <a:t>Local Machine 2</a:t>
            </a:r>
          </a:p>
        </p:txBody>
      </p:sp>
      <p:sp>
        <p:nvSpPr>
          <p:cNvPr id="70" name="Rectangle 69">
            <a:extLst>
              <a:ext uri="{FF2B5EF4-FFF2-40B4-BE49-F238E27FC236}">
                <a16:creationId xmlns:a16="http://schemas.microsoft.com/office/drawing/2014/main" id="{1E9A69A4-DBDF-4ECD-8D93-A45C57F8078B}"/>
              </a:ext>
            </a:extLst>
          </p:cNvPr>
          <p:cNvSpPr/>
          <p:nvPr/>
        </p:nvSpPr>
        <p:spPr>
          <a:xfrm>
            <a:off x="2095637" y="3539750"/>
            <a:ext cx="1810828"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      Local Repo 1</a:t>
            </a:r>
          </a:p>
        </p:txBody>
      </p:sp>
      <p:pic>
        <p:nvPicPr>
          <p:cNvPr id="71" name="Picture 2" descr="Git | Jenkins plugin">
            <a:extLst>
              <a:ext uri="{FF2B5EF4-FFF2-40B4-BE49-F238E27FC236}">
                <a16:creationId xmlns:a16="http://schemas.microsoft.com/office/drawing/2014/main" id="{559AAC32-B47D-4A3E-A8E6-AB3388C21A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2166562" y="3645160"/>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26E6E41D-0252-4080-AE64-0A405195A77F}"/>
              </a:ext>
            </a:extLst>
          </p:cNvPr>
          <p:cNvSpPr/>
          <p:nvPr/>
        </p:nvSpPr>
        <p:spPr>
          <a:xfrm>
            <a:off x="2095637" y="4719026"/>
            <a:ext cx="1810828"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Workspace</a:t>
            </a:r>
          </a:p>
        </p:txBody>
      </p:sp>
      <p:grpSp>
        <p:nvGrpSpPr>
          <p:cNvPr id="73" name="Group 72">
            <a:extLst>
              <a:ext uri="{FF2B5EF4-FFF2-40B4-BE49-F238E27FC236}">
                <a16:creationId xmlns:a16="http://schemas.microsoft.com/office/drawing/2014/main" id="{2266C183-F8C6-4742-A067-57AAEFED7225}"/>
              </a:ext>
            </a:extLst>
          </p:cNvPr>
          <p:cNvGrpSpPr/>
          <p:nvPr/>
        </p:nvGrpSpPr>
        <p:grpSpPr>
          <a:xfrm>
            <a:off x="2882131" y="4162671"/>
            <a:ext cx="216024" cy="400551"/>
            <a:chOff x="2783632" y="3645024"/>
            <a:chExt cx="216024" cy="1008112"/>
          </a:xfrm>
        </p:grpSpPr>
        <p:cxnSp>
          <p:nvCxnSpPr>
            <p:cNvPr id="74" name="Straight Arrow Connector 73">
              <a:extLst>
                <a:ext uri="{FF2B5EF4-FFF2-40B4-BE49-F238E27FC236}">
                  <a16:creationId xmlns:a16="http://schemas.microsoft.com/office/drawing/2014/main" id="{E06BFE24-1D0F-4B20-AF29-87D2A252722B}"/>
                </a:ext>
              </a:extLst>
            </p:cNvPr>
            <p:cNvCxnSpPr/>
            <p:nvPr/>
          </p:nvCxnSpPr>
          <p:spPr>
            <a:xfrm>
              <a:off x="2783632"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ABAC372-6028-4738-AF7B-AC0B9328CFF0}"/>
                </a:ext>
              </a:extLst>
            </p:cNvPr>
            <p:cNvCxnSpPr>
              <a:cxnSpLocks/>
            </p:cNvCxnSpPr>
            <p:nvPr/>
          </p:nvCxnSpPr>
          <p:spPr>
            <a:xfrm flipV="1">
              <a:off x="2999656"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54B568C5-0EDB-48B4-A551-3EC64931B7DE}"/>
              </a:ext>
            </a:extLst>
          </p:cNvPr>
          <p:cNvSpPr/>
          <p:nvPr/>
        </p:nvSpPr>
        <p:spPr>
          <a:xfrm>
            <a:off x="1930577" y="3118508"/>
            <a:ext cx="2119133" cy="225470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696F4B0D-1306-413B-9D05-D95F09C7CA6E}"/>
              </a:ext>
            </a:extLst>
          </p:cNvPr>
          <p:cNvSpPr txBox="1"/>
          <p:nvPr/>
        </p:nvSpPr>
        <p:spPr>
          <a:xfrm>
            <a:off x="1930726" y="3126338"/>
            <a:ext cx="2118983" cy="369332"/>
          </a:xfrm>
          <a:prstGeom prst="rect">
            <a:avLst/>
          </a:prstGeom>
          <a:noFill/>
        </p:spPr>
        <p:txBody>
          <a:bodyPr wrap="square" rtlCol="0">
            <a:spAutoFit/>
          </a:bodyPr>
          <a:lstStyle/>
          <a:p>
            <a:pPr algn="ctr"/>
            <a:r>
              <a:rPr lang="en-GB" dirty="0">
                <a:solidFill>
                  <a:schemeClr val="accent2">
                    <a:lumMod val="60000"/>
                    <a:lumOff val="40000"/>
                  </a:schemeClr>
                </a:solidFill>
              </a:rPr>
              <a:t>Local Machine 1</a:t>
            </a:r>
          </a:p>
        </p:txBody>
      </p:sp>
      <p:pic>
        <p:nvPicPr>
          <p:cNvPr id="82" name="Picture 2">
            <a:extLst>
              <a:ext uri="{FF2B5EF4-FFF2-40B4-BE49-F238E27FC236}">
                <a16:creationId xmlns:a16="http://schemas.microsoft.com/office/drawing/2014/main" id="{40F0CBAF-64CF-403E-9649-C2115A189D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268" y="5422213"/>
            <a:ext cx="710131" cy="710131"/>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8B345D99-8C73-4100-A43E-76BF67819DEE}"/>
              </a:ext>
            </a:extLst>
          </p:cNvPr>
          <p:cNvSpPr/>
          <p:nvPr/>
        </p:nvSpPr>
        <p:spPr>
          <a:xfrm>
            <a:off x="8171416" y="3539750"/>
            <a:ext cx="1810828"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      Local Repo 2</a:t>
            </a:r>
          </a:p>
        </p:txBody>
      </p:sp>
      <p:pic>
        <p:nvPicPr>
          <p:cNvPr id="84" name="Picture 2" descr="Git | Jenkins plugin">
            <a:extLst>
              <a:ext uri="{FF2B5EF4-FFF2-40B4-BE49-F238E27FC236}">
                <a16:creationId xmlns:a16="http://schemas.microsoft.com/office/drawing/2014/main" id="{A5D76D6A-5732-4414-A6D2-9E19546AFB5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8242341" y="3645160"/>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6A2E697A-DFC8-4DB8-ADDF-3E8B229E96C9}"/>
              </a:ext>
            </a:extLst>
          </p:cNvPr>
          <p:cNvSpPr/>
          <p:nvPr/>
        </p:nvSpPr>
        <p:spPr>
          <a:xfrm>
            <a:off x="8171416" y="4719026"/>
            <a:ext cx="1810828"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Workspace</a:t>
            </a:r>
          </a:p>
        </p:txBody>
      </p:sp>
      <p:grpSp>
        <p:nvGrpSpPr>
          <p:cNvPr id="86" name="Group 85">
            <a:extLst>
              <a:ext uri="{FF2B5EF4-FFF2-40B4-BE49-F238E27FC236}">
                <a16:creationId xmlns:a16="http://schemas.microsoft.com/office/drawing/2014/main" id="{BFEC2847-DD34-4779-B137-37202439EC1A}"/>
              </a:ext>
            </a:extLst>
          </p:cNvPr>
          <p:cNvGrpSpPr/>
          <p:nvPr/>
        </p:nvGrpSpPr>
        <p:grpSpPr>
          <a:xfrm>
            <a:off x="8957910" y="4162671"/>
            <a:ext cx="216024" cy="400551"/>
            <a:chOff x="2783632" y="3645024"/>
            <a:chExt cx="216024" cy="1008112"/>
          </a:xfrm>
        </p:grpSpPr>
        <p:cxnSp>
          <p:nvCxnSpPr>
            <p:cNvPr id="87" name="Straight Arrow Connector 86">
              <a:extLst>
                <a:ext uri="{FF2B5EF4-FFF2-40B4-BE49-F238E27FC236}">
                  <a16:creationId xmlns:a16="http://schemas.microsoft.com/office/drawing/2014/main" id="{62576173-DDD9-4061-8F64-8E408D8911C0}"/>
                </a:ext>
              </a:extLst>
            </p:cNvPr>
            <p:cNvCxnSpPr/>
            <p:nvPr/>
          </p:nvCxnSpPr>
          <p:spPr>
            <a:xfrm>
              <a:off x="2783632"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F6A44E3-DD0D-400C-8BE7-F18DC9262DFF}"/>
                </a:ext>
              </a:extLst>
            </p:cNvPr>
            <p:cNvCxnSpPr>
              <a:cxnSpLocks/>
            </p:cNvCxnSpPr>
            <p:nvPr/>
          </p:nvCxnSpPr>
          <p:spPr>
            <a:xfrm flipV="1">
              <a:off x="2999656"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9" name="Rectangle 88">
            <a:extLst>
              <a:ext uri="{FF2B5EF4-FFF2-40B4-BE49-F238E27FC236}">
                <a16:creationId xmlns:a16="http://schemas.microsoft.com/office/drawing/2014/main" id="{8110D908-78C6-483B-9D7A-8CE1F6FA3B8D}"/>
              </a:ext>
            </a:extLst>
          </p:cNvPr>
          <p:cNvSpPr/>
          <p:nvPr/>
        </p:nvSpPr>
        <p:spPr>
          <a:xfrm>
            <a:off x="4905746" y="2148037"/>
            <a:ext cx="1810828" cy="6193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Remote </a:t>
            </a:r>
          </a:p>
          <a:p>
            <a:pPr algn="ctr"/>
            <a:r>
              <a:rPr lang="en-GB" dirty="0">
                <a:solidFill>
                  <a:schemeClr val="bg1"/>
                </a:solidFill>
              </a:rPr>
              <a:t>Repo</a:t>
            </a:r>
          </a:p>
        </p:txBody>
      </p:sp>
      <p:pic>
        <p:nvPicPr>
          <p:cNvPr id="90" name="Picture 2" descr="Git | Jenkins plugin">
            <a:extLst>
              <a:ext uri="{FF2B5EF4-FFF2-40B4-BE49-F238E27FC236}">
                <a16:creationId xmlns:a16="http://schemas.microsoft.com/office/drawing/2014/main" id="{6CA1C60C-3ED2-4392-AC92-8FCF7CC7FF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4977754" y="2337358"/>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93" name="object 77">
            <a:extLst>
              <a:ext uri="{FF2B5EF4-FFF2-40B4-BE49-F238E27FC236}">
                <a16:creationId xmlns:a16="http://schemas.microsoft.com/office/drawing/2014/main" id="{E2ECC0B1-E6A5-43EC-BBD8-FCC9ECF2BAD3}"/>
              </a:ext>
            </a:extLst>
          </p:cNvPr>
          <p:cNvSpPr txBox="1"/>
          <p:nvPr/>
        </p:nvSpPr>
        <p:spPr>
          <a:xfrm>
            <a:off x="8808086" y="5649215"/>
            <a:ext cx="1672289"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lang="en-GB" sz="1600" b="0" i="0" dirty="0">
                <a:solidFill>
                  <a:schemeClr val="tx2"/>
                </a:solidFill>
                <a:effectLst/>
                <a:latin typeface="canada-type-gibson"/>
              </a:rPr>
              <a:t>Developer 2</a:t>
            </a:r>
            <a:endParaRPr kumimoji="0" lang="en-GB" sz="2400" u="none" strike="noStrike" kern="1200" cap="none" spc="0" normalizeH="0" baseline="0" noProof="0" dirty="0">
              <a:ln>
                <a:noFill/>
              </a:ln>
              <a:solidFill>
                <a:schemeClr val="tx2"/>
              </a:solidFill>
              <a:uLnTx/>
              <a:uFillTx/>
              <a:latin typeface="canada-type-gibson"/>
              <a:ea typeface="+mn-ea"/>
              <a:cs typeface="+mn-cs"/>
            </a:endParaRPr>
          </a:p>
        </p:txBody>
      </p:sp>
      <p:sp>
        <p:nvSpPr>
          <p:cNvPr id="94" name="object 77">
            <a:extLst>
              <a:ext uri="{FF2B5EF4-FFF2-40B4-BE49-F238E27FC236}">
                <a16:creationId xmlns:a16="http://schemas.microsoft.com/office/drawing/2014/main" id="{DE8D31C5-EC1B-44EC-85E1-B8163D7C46F2}"/>
              </a:ext>
            </a:extLst>
          </p:cNvPr>
          <p:cNvSpPr txBox="1"/>
          <p:nvPr/>
        </p:nvSpPr>
        <p:spPr>
          <a:xfrm>
            <a:off x="3138867" y="4233423"/>
            <a:ext cx="767598"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lang="en-GB" sz="1600" b="0" i="0" dirty="0">
                <a:solidFill>
                  <a:schemeClr val="tx2"/>
                </a:solidFill>
                <a:effectLst/>
                <a:latin typeface="canada-type-gibson"/>
              </a:rPr>
              <a:t>Commits</a:t>
            </a:r>
            <a:endParaRPr kumimoji="0" lang="en-GB" sz="1600" u="none" strike="noStrike" kern="1200" cap="none" spc="0" normalizeH="0" baseline="0" noProof="0" dirty="0">
              <a:ln>
                <a:noFill/>
              </a:ln>
              <a:solidFill>
                <a:schemeClr val="tx2"/>
              </a:solidFill>
              <a:uLnTx/>
              <a:uFillTx/>
              <a:latin typeface="canada-type-gibson"/>
              <a:ea typeface="+mn-ea"/>
              <a:cs typeface="+mn-cs"/>
            </a:endParaRPr>
          </a:p>
        </p:txBody>
      </p:sp>
      <p:sp>
        <p:nvSpPr>
          <p:cNvPr id="95" name="object 77">
            <a:extLst>
              <a:ext uri="{FF2B5EF4-FFF2-40B4-BE49-F238E27FC236}">
                <a16:creationId xmlns:a16="http://schemas.microsoft.com/office/drawing/2014/main" id="{13D12A77-6816-4396-84E9-2313CF592FE8}"/>
              </a:ext>
            </a:extLst>
          </p:cNvPr>
          <p:cNvSpPr txBox="1"/>
          <p:nvPr/>
        </p:nvSpPr>
        <p:spPr>
          <a:xfrm>
            <a:off x="9231501" y="4254339"/>
            <a:ext cx="767598"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lang="en-GB" sz="1600" b="0" i="0" dirty="0">
                <a:solidFill>
                  <a:schemeClr val="tx2"/>
                </a:solidFill>
                <a:effectLst/>
                <a:latin typeface="canada-type-gibson"/>
              </a:rPr>
              <a:t>Commits</a:t>
            </a:r>
            <a:endParaRPr kumimoji="0" lang="en-GB" sz="1600" u="none" strike="noStrike" kern="1200" cap="none" spc="0" normalizeH="0" baseline="0" noProof="0" dirty="0">
              <a:ln>
                <a:noFill/>
              </a:ln>
              <a:solidFill>
                <a:schemeClr val="tx2"/>
              </a:solidFill>
              <a:uLnTx/>
              <a:uFillTx/>
              <a:latin typeface="canada-type-gibson"/>
              <a:ea typeface="+mn-ea"/>
              <a:cs typeface="+mn-cs"/>
            </a:endParaRPr>
          </a:p>
        </p:txBody>
      </p:sp>
      <p:sp>
        <p:nvSpPr>
          <p:cNvPr id="96" name="object 77">
            <a:extLst>
              <a:ext uri="{FF2B5EF4-FFF2-40B4-BE49-F238E27FC236}">
                <a16:creationId xmlns:a16="http://schemas.microsoft.com/office/drawing/2014/main" id="{C88691B0-3248-4EC1-925F-E68263382B4C}"/>
              </a:ext>
            </a:extLst>
          </p:cNvPr>
          <p:cNvSpPr txBox="1"/>
          <p:nvPr/>
        </p:nvSpPr>
        <p:spPr>
          <a:xfrm>
            <a:off x="7510786" y="2292428"/>
            <a:ext cx="438866"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kumimoji="0" lang="en-GB" sz="1600" u="none" strike="noStrike" kern="1200" cap="none" spc="0" normalizeH="0" baseline="0" noProof="0" dirty="0">
                <a:ln>
                  <a:noFill/>
                </a:ln>
                <a:solidFill>
                  <a:schemeClr val="tx2"/>
                </a:solidFill>
                <a:uLnTx/>
                <a:uFillTx/>
                <a:latin typeface="canada-type-gibson"/>
                <a:ea typeface="+mn-ea"/>
                <a:cs typeface="+mn-cs"/>
              </a:rPr>
              <a:t>Sync</a:t>
            </a:r>
          </a:p>
        </p:txBody>
      </p:sp>
      <p:sp>
        <p:nvSpPr>
          <p:cNvPr id="97" name="object 77">
            <a:extLst>
              <a:ext uri="{FF2B5EF4-FFF2-40B4-BE49-F238E27FC236}">
                <a16:creationId xmlns:a16="http://schemas.microsoft.com/office/drawing/2014/main" id="{C07287F8-BC2B-41CD-8A58-F26BB9585B60}"/>
              </a:ext>
            </a:extLst>
          </p:cNvPr>
          <p:cNvSpPr txBox="1"/>
          <p:nvPr/>
        </p:nvSpPr>
        <p:spPr>
          <a:xfrm>
            <a:off x="3652934" y="2224978"/>
            <a:ext cx="421057"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kumimoji="0" lang="en-GB" sz="1600" u="none" strike="noStrike" kern="1200" cap="none" spc="0" normalizeH="0" baseline="0" noProof="0" dirty="0">
                <a:ln>
                  <a:noFill/>
                </a:ln>
                <a:solidFill>
                  <a:schemeClr val="tx2"/>
                </a:solidFill>
                <a:uLnTx/>
                <a:uFillTx/>
                <a:latin typeface="canada-type-gibson"/>
                <a:ea typeface="+mn-ea"/>
                <a:cs typeface="+mn-cs"/>
              </a:rPr>
              <a:t>Sync</a:t>
            </a:r>
          </a:p>
        </p:txBody>
      </p:sp>
      <p:pic>
        <p:nvPicPr>
          <p:cNvPr id="98" name="Picture 2">
            <a:extLst>
              <a:ext uri="{FF2B5EF4-FFF2-40B4-BE49-F238E27FC236}">
                <a16:creationId xmlns:a16="http://schemas.microsoft.com/office/drawing/2014/main" id="{542472DA-B291-467E-9E01-2444D229C3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7679" y="5413491"/>
            <a:ext cx="710131" cy="710131"/>
          </a:xfrm>
          <a:prstGeom prst="rect">
            <a:avLst/>
          </a:prstGeom>
          <a:noFill/>
          <a:extLst>
            <a:ext uri="{909E8E84-426E-40DD-AFC4-6F175D3DCCD1}">
              <a14:hiddenFill xmlns:a14="http://schemas.microsoft.com/office/drawing/2010/main">
                <a:solidFill>
                  <a:srgbClr val="FFFFFF"/>
                </a:solidFill>
              </a14:hiddenFill>
            </a:ext>
          </a:extLst>
        </p:spPr>
      </p:pic>
      <p:sp>
        <p:nvSpPr>
          <p:cNvPr id="99" name="object 77">
            <a:extLst>
              <a:ext uri="{FF2B5EF4-FFF2-40B4-BE49-F238E27FC236}">
                <a16:creationId xmlns:a16="http://schemas.microsoft.com/office/drawing/2014/main" id="{352DBCA1-C5A7-43FD-BC9D-F209F8C02392}"/>
              </a:ext>
            </a:extLst>
          </p:cNvPr>
          <p:cNvSpPr txBox="1"/>
          <p:nvPr/>
        </p:nvSpPr>
        <p:spPr>
          <a:xfrm>
            <a:off x="2594497" y="5640493"/>
            <a:ext cx="1672289"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lang="en-GB" sz="1600" b="0" i="0" dirty="0">
                <a:solidFill>
                  <a:schemeClr val="tx2"/>
                </a:solidFill>
                <a:effectLst/>
                <a:latin typeface="canada-type-gibson"/>
              </a:rPr>
              <a:t>Developer 1</a:t>
            </a:r>
            <a:endParaRPr kumimoji="0" lang="en-GB" sz="2400" u="none" strike="noStrike" kern="1200" cap="none" spc="0" normalizeH="0" baseline="0" noProof="0" dirty="0">
              <a:ln>
                <a:noFill/>
              </a:ln>
              <a:solidFill>
                <a:schemeClr val="tx2"/>
              </a:solidFill>
              <a:uLnTx/>
              <a:uFillTx/>
              <a:latin typeface="canada-type-gibson"/>
              <a:ea typeface="+mn-ea"/>
              <a:cs typeface="+mn-cs"/>
            </a:endParaRPr>
          </a:p>
        </p:txBody>
      </p:sp>
      <p:pic>
        <p:nvPicPr>
          <p:cNvPr id="64" name="Picture 63">
            <a:extLst>
              <a:ext uri="{FF2B5EF4-FFF2-40B4-BE49-F238E27FC236}">
                <a16:creationId xmlns:a16="http://schemas.microsoft.com/office/drawing/2014/main" id="{53819C73-53FB-4085-B18C-C3DD5461257D}"/>
              </a:ext>
            </a:extLst>
          </p:cNvPr>
          <p:cNvPicPr>
            <a:picLocks noChangeAspect="1"/>
          </p:cNvPicPr>
          <p:nvPr/>
        </p:nvPicPr>
        <p:blipFill>
          <a:blip r:embed="rId5"/>
          <a:stretch>
            <a:fillRect/>
          </a:stretch>
        </p:blipFill>
        <p:spPr>
          <a:xfrm>
            <a:off x="1575353" y="2838503"/>
            <a:ext cx="522990" cy="433970"/>
          </a:xfrm>
          <a:prstGeom prst="rect">
            <a:avLst/>
          </a:prstGeom>
        </p:spPr>
      </p:pic>
      <p:pic>
        <p:nvPicPr>
          <p:cNvPr id="103" name="Picture 102">
            <a:extLst>
              <a:ext uri="{FF2B5EF4-FFF2-40B4-BE49-F238E27FC236}">
                <a16:creationId xmlns:a16="http://schemas.microsoft.com/office/drawing/2014/main" id="{D29AA371-BCF6-42F2-B1F7-F6066B736F7E}"/>
              </a:ext>
            </a:extLst>
          </p:cNvPr>
          <p:cNvPicPr>
            <a:picLocks noChangeAspect="1"/>
          </p:cNvPicPr>
          <p:nvPr/>
        </p:nvPicPr>
        <p:blipFill>
          <a:blip r:embed="rId5"/>
          <a:stretch>
            <a:fillRect/>
          </a:stretch>
        </p:blipFill>
        <p:spPr>
          <a:xfrm>
            <a:off x="9931296" y="2801330"/>
            <a:ext cx="522990" cy="433970"/>
          </a:xfrm>
          <a:prstGeom prst="rect">
            <a:avLst/>
          </a:prstGeom>
        </p:spPr>
      </p:pic>
      <p:pic>
        <p:nvPicPr>
          <p:cNvPr id="67" name="Picture 66">
            <a:extLst>
              <a:ext uri="{FF2B5EF4-FFF2-40B4-BE49-F238E27FC236}">
                <a16:creationId xmlns:a16="http://schemas.microsoft.com/office/drawing/2014/main" id="{F8C05BC9-953E-4376-8338-B38A76BFE1C9}"/>
              </a:ext>
            </a:extLst>
          </p:cNvPr>
          <p:cNvPicPr>
            <a:picLocks noChangeAspect="1"/>
          </p:cNvPicPr>
          <p:nvPr/>
        </p:nvPicPr>
        <p:blipFill>
          <a:blip r:embed="rId6"/>
          <a:stretch>
            <a:fillRect/>
          </a:stretch>
        </p:blipFill>
        <p:spPr>
          <a:xfrm>
            <a:off x="6369463" y="1691979"/>
            <a:ext cx="464643" cy="375288"/>
          </a:xfrm>
          <a:prstGeom prst="rect">
            <a:avLst/>
          </a:prstGeom>
        </p:spPr>
      </p:pic>
      <p:sp>
        <p:nvSpPr>
          <p:cNvPr id="2" name="Slide Number Placeholder 1">
            <a:extLst>
              <a:ext uri="{FF2B5EF4-FFF2-40B4-BE49-F238E27FC236}">
                <a16:creationId xmlns:a16="http://schemas.microsoft.com/office/drawing/2014/main" id="{6E6C7746-71A1-4134-B6DB-37AD35FB7F33}"/>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6</a:t>
            </a:fld>
            <a:endParaRPr dirty="0"/>
          </a:p>
        </p:txBody>
      </p:sp>
    </p:spTree>
    <p:extLst>
      <p:ext uri="{BB962C8B-B14F-4D97-AF65-F5344CB8AC3E}">
        <p14:creationId xmlns:p14="http://schemas.microsoft.com/office/powerpoint/2010/main" val="2647023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Starting with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1539265"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4000" dirty="0">
                <a:solidFill>
                  <a:srgbClr val="92D050"/>
                </a:solidFill>
                <a:latin typeface="Ubuntu"/>
                <a:cs typeface="Ubuntu"/>
              </a:rPr>
              <a:t>Understanding GIT – Checkout (git checkout {branch})</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70" name="Rectangle 69">
            <a:extLst>
              <a:ext uri="{FF2B5EF4-FFF2-40B4-BE49-F238E27FC236}">
                <a16:creationId xmlns:a16="http://schemas.microsoft.com/office/drawing/2014/main" id="{1E9A69A4-DBDF-4ECD-8D93-A45C57F8078B}"/>
              </a:ext>
            </a:extLst>
          </p:cNvPr>
          <p:cNvSpPr/>
          <p:nvPr/>
        </p:nvSpPr>
        <p:spPr>
          <a:xfrm>
            <a:off x="1753865" y="2488616"/>
            <a:ext cx="1969018" cy="51513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      Local Repo 1</a:t>
            </a:r>
          </a:p>
        </p:txBody>
      </p:sp>
      <p:pic>
        <p:nvPicPr>
          <p:cNvPr id="71" name="Picture 2" descr="Git | Jenkins plugin">
            <a:extLst>
              <a:ext uri="{FF2B5EF4-FFF2-40B4-BE49-F238E27FC236}">
                <a16:creationId xmlns:a16="http://schemas.microsoft.com/office/drawing/2014/main" id="{559AAC32-B47D-4A3E-A8E6-AB3388C21A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1847528" y="2611114"/>
            <a:ext cx="348817" cy="313194"/>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26E6E41D-0252-4080-AE64-0A405195A77F}"/>
              </a:ext>
            </a:extLst>
          </p:cNvPr>
          <p:cNvSpPr/>
          <p:nvPr/>
        </p:nvSpPr>
        <p:spPr>
          <a:xfrm>
            <a:off x="1753865" y="4462133"/>
            <a:ext cx="1969018" cy="515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Workspace</a:t>
            </a:r>
          </a:p>
        </p:txBody>
      </p:sp>
      <p:cxnSp>
        <p:nvCxnSpPr>
          <p:cNvPr id="74" name="Straight Arrow Connector 73">
            <a:extLst>
              <a:ext uri="{FF2B5EF4-FFF2-40B4-BE49-F238E27FC236}">
                <a16:creationId xmlns:a16="http://schemas.microsoft.com/office/drawing/2014/main" id="{E06BFE24-1D0F-4B20-AF29-87D2A252722B}"/>
              </a:ext>
            </a:extLst>
          </p:cNvPr>
          <p:cNvCxnSpPr>
            <a:cxnSpLocks/>
          </p:cNvCxnSpPr>
          <p:nvPr/>
        </p:nvCxnSpPr>
        <p:spPr>
          <a:xfrm>
            <a:off x="2669034" y="3031203"/>
            <a:ext cx="0" cy="1299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54B568C5-0EDB-48B4-A551-3EC64931B7DE}"/>
              </a:ext>
            </a:extLst>
          </p:cNvPr>
          <p:cNvSpPr/>
          <p:nvPr/>
        </p:nvSpPr>
        <p:spPr>
          <a:xfrm>
            <a:off x="1343472" y="2060848"/>
            <a:ext cx="2952328" cy="3168352"/>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696F4B0D-1306-413B-9D05-D95F09C7CA6E}"/>
              </a:ext>
            </a:extLst>
          </p:cNvPr>
          <p:cNvSpPr txBox="1"/>
          <p:nvPr/>
        </p:nvSpPr>
        <p:spPr>
          <a:xfrm>
            <a:off x="1343621" y="2068678"/>
            <a:ext cx="2304093" cy="377448"/>
          </a:xfrm>
          <a:prstGeom prst="rect">
            <a:avLst/>
          </a:prstGeom>
          <a:noFill/>
        </p:spPr>
        <p:txBody>
          <a:bodyPr wrap="square" rtlCol="0">
            <a:spAutoFit/>
          </a:bodyPr>
          <a:lstStyle/>
          <a:p>
            <a:pPr algn="ctr"/>
            <a:r>
              <a:rPr lang="en-GB" dirty="0">
                <a:solidFill>
                  <a:schemeClr val="accent2">
                    <a:lumMod val="60000"/>
                    <a:lumOff val="40000"/>
                  </a:schemeClr>
                </a:solidFill>
              </a:rPr>
              <a:t>Local Machine 1</a:t>
            </a:r>
          </a:p>
        </p:txBody>
      </p:sp>
      <p:sp>
        <p:nvSpPr>
          <p:cNvPr id="94" name="object 77">
            <a:extLst>
              <a:ext uri="{FF2B5EF4-FFF2-40B4-BE49-F238E27FC236}">
                <a16:creationId xmlns:a16="http://schemas.microsoft.com/office/drawing/2014/main" id="{DE8D31C5-EC1B-44EC-85E1-B8163D7C46F2}"/>
              </a:ext>
            </a:extLst>
          </p:cNvPr>
          <p:cNvSpPr txBox="1"/>
          <p:nvPr/>
        </p:nvSpPr>
        <p:spPr>
          <a:xfrm>
            <a:off x="2738374" y="3339541"/>
            <a:ext cx="1252600" cy="751488"/>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kumimoji="0" lang="en-GB" sz="2400" u="none" strike="noStrike" kern="1200" cap="none" spc="0" normalizeH="0" baseline="0" noProof="0" dirty="0">
                <a:ln>
                  <a:noFill/>
                </a:ln>
                <a:solidFill>
                  <a:schemeClr val="tx2"/>
                </a:solidFill>
                <a:uLnTx/>
                <a:uFillTx/>
                <a:latin typeface="canada-type-gibson"/>
                <a:ea typeface="+mn-ea"/>
                <a:cs typeface="+mn-cs"/>
              </a:rPr>
              <a:t>Checkout  (branch)</a:t>
            </a:r>
          </a:p>
        </p:txBody>
      </p:sp>
      <p:pic>
        <p:nvPicPr>
          <p:cNvPr id="98" name="Picture 2">
            <a:extLst>
              <a:ext uri="{FF2B5EF4-FFF2-40B4-BE49-F238E27FC236}">
                <a16:creationId xmlns:a16="http://schemas.microsoft.com/office/drawing/2014/main" id="{542472DA-B291-467E-9E01-2444D229C3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6163" y="5270065"/>
            <a:ext cx="772167" cy="772167"/>
          </a:xfrm>
          <a:prstGeom prst="rect">
            <a:avLst/>
          </a:prstGeom>
          <a:noFill/>
          <a:extLst>
            <a:ext uri="{909E8E84-426E-40DD-AFC4-6F175D3DCCD1}">
              <a14:hiddenFill xmlns:a14="http://schemas.microsoft.com/office/drawing/2010/main">
                <a:solidFill>
                  <a:srgbClr val="FFFFFF"/>
                </a:solidFill>
              </a14:hiddenFill>
            </a:ext>
          </a:extLst>
        </p:spPr>
      </p:pic>
      <p:sp>
        <p:nvSpPr>
          <p:cNvPr id="99" name="object 77">
            <a:extLst>
              <a:ext uri="{FF2B5EF4-FFF2-40B4-BE49-F238E27FC236}">
                <a16:creationId xmlns:a16="http://schemas.microsoft.com/office/drawing/2014/main" id="{352DBCA1-C5A7-43FD-BC9D-F209F8C02392}"/>
              </a:ext>
            </a:extLst>
          </p:cNvPr>
          <p:cNvSpPr txBox="1"/>
          <p:nvPr/>
        </p:nvSpPr>
        <p:spPr>
          <a:xfrm>
            <a:off x="2502981" y="5497067"/>
            <a:ext cx="1818377" cy="264738"/>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lang="en-GB" sz="1600" b="0" i="0" dirty="0">
                <a:solidFill>
                  <a:schemeClr val="tx2"/>
                </a:solidFill>
                <a:effectLst/>
                <a:latin typeface="canada-type-gibson"/>
              </a:rPr>
              <a:t>Developer 1</a:t>
            </a:r>
            <a:endParaRPr kumimoji="0" lang="en-GB" sz="2400" u="none" strike="noStrike" kern="1200" cap="none" spc="0" normalizeH="0" baseline="0" noProof="0" dirty="0">
              <a:ln>
                <a:noFill/>
              </a:ln>
              <a:solidFill>
                <a:schemeClr val="tx2"/>
              </a:solidFill>
              <a:uLnTx/>
              <a:uFillTx/>
              <a:latin typeface="canada-type-gibson"/>
              <a:ea typeface="+mn-ea"/>
              <a:cs typeface="+mn-cs"/>
            </a:endParaRPr>
          </a:p>
        </p:txBody>
      </p:sp>
      <p:pic>
        <p:nvPicPr>
          <p:cNvPr id="64" name="Picture 63">
            <a:extLst>
              <a:ext uri="{FF2B5EF4-FFF2-40B4-BE49-F238E27FC236}">
                <a16:creationId xmlns:a16="http://schemas.microsoft.com/office/drawing/2014/main" id="{53819C73-53FB-4085-B18C-C3DD5461257D}"/>
              </a:ext>
            </a:extLst>
          </p:cNvPr>
          <p:cNvPicPr>
            <a:picLocks noChangeAspect="1"/>
          </p:cNvPicPr>
          <p:nvPr/>
        </p:nvPicPr>
        <p:blipFill>
          <a:blip r:embed="rId5"/>
          <a:stretch>
            <a:fillRect/>
          </a:stretch>
        </p:blipFill>
        <p:spPr>
          <a:xfrm>
            <a:off x="988247" y="1780843"/>
            <a:ext cx="568677" cy="471880"/>
          </a:xfrm>
          <a:prstGeom prst="rect">
            <a:avLst/>
          </a:prstGeom>
        </p:spPr>
      </p:pic>
      <p:sp>
        <p:nvSpPr>
          <p:cNvPr id="2" name="Slide Number Placeholder 1">
            <a:extLst>
              <a:ext uri="{FF2B5EF4-FFF2-40B4-BE49-F238E27FC236}">
                <a16:creationId xmlns:a16="http://schemas.microsoft.com/office/drawing/2014/main" id="{6E6C7746-71A1-4134-B6DB-37AD35FB7F33}"/>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7</a:t>
            </a:fld>
            <a:endParaRPr dirty="0"/>
          </a:p>
        </p:txBody>
      </p:sp>
      <p:sp>
        <p:nvSpPr>
          <p:cNvPr id="46" name="object 77">
            <a:extLst>
              <a:ext uri="{FF2B5EF4-FFF2-40B4-BE49-F238E27FC236}">
                <a16:creationId xmlns:a16="http://schemas.microsoft.com/office/drawing/2014/main" id="{AAD428BC-D431-4980-9A35-D7E6B15E6796}"/>
              </a:ext>
            </a:extLst>
          </p:cNvPr>
          <p:cNvSpPr txBox="1"/>
          <p:nvPr/>
        </p:nvSpPr>
        <p:spPr>
          <a:xfrm>
            <a:off x="5048446" y="1794468"/>
            <a:ext cx="7024218" cy="4016484"/>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1" i="0" u="none" strike="noStrike" kern="1200" cap="none" spc="0" normalizeH="0" baseline="0" noProof="0" dirty="0">
                <a:ln>
                  <a:noFill/>
                </a:ln>
                <a:effectLst/>
                <a:uLnTx/>
                <a:uFillTx/>
                <a:latin typeface="Ubuntu"/>
                <a:ea typeface="+mn-ea"/>
                <a:cs typeface="Ubuntu"/>
              </a:rPr>
              <a:t>Checkout:</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effectLst/>
                <a:uLnTx/>
                <a:uFillTx/>
                <a:latin typeface="Ubuntu"/>
                <a:ea typeface="+mn-ea"/>
                <a:cs typeface="Ubuntu"/>
              </a:rPr>
              <a:t>-checkouts chosen branch into workspace</a:t>
            </a:r>
          </a:p>
          <a:p>
            <a:pPr marL="12700" marR="0" lvl="0" indent="0" algn="l" defTabSz="914400" rtl="0" eaLnBrk="1" fontAlgn="auto" latinLnBrk="0" hangingPunct="1">
              <a:lnSpc>
                <a:spcPct val="100000"/>
              </a:lnSpc>
              <a:spcBef>
                <a:spcPts val="100"/>
              </a:spcBef>
              <a:spcAft>
                <a:spcPts val="0"/>
              </a:spcAft>
              <a:buClrTx/>
              <a:buSzTx/>
              <a:buFontTx/>
              <a:buNone/>
              <a:tabLst/>
              <a:defRPr/>
            </a:pPr>
            <a:r>
              <a:rPr lang="en-GB" sz="3200" dirty="0">
                <a:latin typeface="Ubuntu"/>
                <a:cs typeface="Ubuntu"/>
              </a:rPr>
              <a:t>-no uncommit changes allowed on the workspace</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effectLst/>
              <a:uLnTx/>
              <a:uFillTx/>
              <a:latin typeface="Ubuntu"/>
              <a:ea typeface="+mn-ea"/>
              <a:cs typeface="Ubuntu"/>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1" i="0" u="none" strike="noStrike" kern="1200" cap="none" spc="0" normalizeH="0" baseline="0" noProof="0" dirty="0">
                <a:ln>
                  <a:noFill/>
                </a:ln>
                <a:effectLst/>
                <a:uLnTx/>
                <a:uFillTx/>
                <a:latin typeface="Ubuntu"/>
                <a:ea typeface="+mn-ea"/>
                <a:cs typeface="Ubuntu"/>
              </a:rPr>
              <a:t>Hot</a:t>
            </a:r>
            <a:r>
              <a:rPr lang="en-GB" sz="3200" b="1" dirty="0">
                <a:latin typeface="Ubuntu"/>
                <a:cs typeface="Ubuntu"/>
              </a:rPr>
              <a:t> Tip: </a:t>
            </a:r>
          </a:p>
          <a:p>
            <a:pPr marL="12700" marR="0" lvl="0" indent="0" algn="l" defTabSz="914400" rtl="0" eaLnBrk="1" fontAlgn="auto" latinLnBrk="0" hangingPunct="1">
              <a:lnSpc>
                <a:spcPct val="100000"/>
              </a:lnSpc>
              <a:spcBef>
                <a:spcPts val="100"/>
              </a:spcBef>
              <a:spcAft>
                <a:spcPts val="0"/>
              </a:spcAft>
              <a:buClrTx/>
              <a:buSzTx/>
              <a:buFontTx/>
              <a:buNone/>
              <a:tabLst/>
              <a:defRPr/>
            </a:pPr>
            <a:r>
              <a:rPr lang="en-GB" sz="3200" dirty="0">
                <a:latin typeface="Ubuntu"/>
                <a:cs typeface="Ubuntu"/>
              </a:rPr>
              <a:t>Stash Changes if you do not want to commit changes before checkout </a:t>
            </a:r>
            <a:endParaRPr kumimoji="0" lang="en-GB" sz="3200" b="0" i="0" u="none" strike="noStrike" kern="1200" cap="none" spc="0" normalizeH="0" baseline="0" noProof="0" dirty="0">
              <a:ln>
                <a:noFill/>
              </a:ln>
              <a:effectLst/>
              <a:uLnTx/>
              <a:uFillTx/>
              <a:latin typeface="Ubuntu"/>
              <a:ea typeface="+mn-ea"/>
              <a:cs typeface="Ubuntu"/>
            </a:endParaRPr>
          </a:p>
        </p:txBody>
      </p:sp>
      <p:pic>
        <p:nvPicPr>
          <p:cNvPr id="9" name="Graphic 8" descr="Bonfire with solid fill">
            <a:extLst>
              <a:ext uri="{FF2B5EF4-FFF2-40B4-BE49-F238E27FC236}">
                <a16:creationId xmlns:a16="http://schemas.microsoft.com/office/drawing/2014/main" id="{8C99C77D-2B2C-4C0B-8F47-C2BCBEA79F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6040" y="4228711"/>
            <a:ext cx="605976" cy="605976"/>
          </a:xfrm>
          <a:prstGeom prst="rect">
            <a:avLst/>
          </a:prstGeom>
        </p:spPr>
      </p:pic>
    </p:spTree>
    <p:extLst>
      <p:ext uri="{BB962C8B-B14F-4D97-AF65-F5344CB8AC3E}">
        <p14:creationId xmlns:p14="http://schemas.microsoft.com/office/powerpoint/2010/main" val="1675915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 – Starting with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Understanding Git - </a:t>
            </a:r>
            <a:r>
              <a:rPr lang="en-GB" sz="4000" dirty="0">
                <a:solidFill>
                  <a:srgbClr val="92D050"/>
                </a:solidFill>
                <a:latin typeface="Ubuntu"/>
                <a:cs typeface="Ubuntu"/>
              </a:rPr>
              <a:t>Local Repo</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70" name="Rectangle 69">
            <a:extLst>
              <a:ext uri="{FF2B5EF4-FFF2-40B4-BE49-F238E27FC236}">
                <a16:creationId xmlns:a16="http://schemas.microsoft.com/office/drawing/2014/main" id="{1E9A69A4-DBDF-4ECD-8D93-A45C57F8078B}"/>
              </a:ext>
            </a:extLst>
          </p:cNvPr>
          <p:cNvSpPr/>
          <p:nvPr/>
        </p:nvSpPr>
        <p:spPr>
          <a:xfrm>
            <a:off x="859107" y="3652582"/>
            <a:ext cx="1810828"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      Local Repo 1</a:t>
            </a:r>
          </a:p>
        </p:txBody>
      </p:sp>
      <p:pic>
        <p:nvPicPr>
          <p:cNvPr id="71" name="Picture 2" descr="Git | Jenkins plugin">
            <a:extLst>
              <a:ext uri="{FF2B5EF4-FFF2-40B4-BE49-F238E27FC236}">
                <a16:creationId xmlns:a16="http://schemas.microsoft.com/office/drawing/2014/main" id="{559AAC32-B47D-4A3E-A8E6-AB3388C21A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594"/>
          <a:stretch/>
        </p:blipFill>
        <p:spPr bwMode="auto">
          <a:xfrm>
            <a:off x="930032" y="3757992"/>
            <a:ext cx="320793" cy="288032"/>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26E6E41D-0252-4080-AE64-0A405195A77F}"/>
              </a:ext>
            </a:extLst>
          </p:cNvPr>
          <p:cNvSpPr/>
          <p:nvPr/>
        </p:nvSpPr>
        <p:spPr>
          <a:xfrm>
            <a:off x="859107" y="4831858"/>
            <a:ext cx="1810828" cy="504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Workspace</a:t>
            </a:r>
          </a:p>
        </p:txBody>
      </p:sp>
      <p:grpSp>
        <p:nvGrpSpPr>
          <p:cNvPr id="73" name="Group 72">
            <a:extLst>
              <a:ext uri="{FF2B5EF4-FFF2-40B4-BE49-F238E27FC236}">
                <a16:creationId xmlns:a16="http://schemas.microsoft.com/office/drawing/2014/main" id="{2266C183-F8C6-4742-A067-57AAEFED7225}"/>
              </a:ext>
            </a:extLst>
          </p:cNvPr>
          <p:cNvGrpSpPr/>
          <p:nvPr/>
        </p:nvGrpSpPr>
        <p:grpSpPr>
          <a:xfrm>
            <a:off x="1645601" y="4275503"/>
            <a:ext cx="216024" cy="400551"/>
            <a:chOff x="2783632" y="3645024"/>
            <a:chExt cx="216024" cy="1008112"/>
          </a:xfrm>
        </p:grpSpPr>
        <p:cxnSp>
          <p:nvCxnSpPr>
            <p:cNvPr id="74" name="Straight Arrow Connector 73">
              <a:extLst>
                <a:ext uri="{FF2B5EF4-FFF2-40B4-BE49-F238E27FC236}">
                  <a16:creationId xmlns:a16="http://schemas.microsoft.com/office/drawing/2014/main" id="{E06BFE24-1D0F-4B20-AF29-87D2A252722B}"/>
                </a:ext>
              </a:extLst>
            </p:cNvPr>
            <p:cNvCxnSpPr/>
            <p:nvPr/>
          </p:nvCxnSpPr>
          <p:spPr>
            <a:xfrm>
              <a:off x="2783632"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ABAC372-6028-4738-AF7B-AC0B9328CFF0}"/>
                </a:ext>
              </a:extLst>
            </p:cNvPr>
            <p:cNvCxnSpPr>
              <a:cxnSpLocks/>
            </p:cNvCxnSpPr>
            <p:nvPr/>
          </p:nvCxnSpPr>
          <p:spPr>
            <a:xfrm flipV="1">
              <a:off x="2999656" y="364502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54B568C5-0EDB-48B4-A551-3EC64931B7DE}"/>
              </a:ext>
            </a:extLst>
          </p:cNvPr>
          <p:cNvSpPr/>
          <p:nvPr/>
        </p:nvSpPr>
        <p:spPr>
          <a:xfrm>
            <a:off x="694047" y="3231340"/>
            <a:ext cx="2119133" cy="225470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696F4B0D-1306-413B-9D05-D95F09C7CA6E}"/>
              </a:ext>
            </a:extLst>
          </p:cNvPr>
          <p:cNvSpPr txBox="1"/>
          <p:nvPr/>
        </p:nvSpPr>
        <p:spPr>
          <a:xfrm>
            <a:off x="694196" y="3239170"/>
            <a:ext cx="2146769" cy="369332"/>
          </a:xfrm>
          <a:prstGeom prst="rect">
            <a:avLst/>
          </a:prstGeom>
          <a:noFill/>
        </p:spPr>
        <p:txBody>
          <a:bodyPr wrap="square" rtlCol="0">
            <a:spAutoFit/>
          </a:bodyPr>
          <a:lstStyle/>
          <a:p>
            <a:pPr algn="ctr"/>
            <a:r>
              <a:rPr lang="en-GB" dirty="0">
                <a:solidFill>
                  <a:schemeClr val="accent2">
                    <a:lumMod val="60000"/>
                    <a:lumOff val="40000"/>
                  </a:schemeClr>
                </a:solidFill>
              </a:rPr>
              <a:t>Local Machine 1</a:t>
            </a:r>
          </a:p>
        </p:txBody>
      </p:sp>
      <p:pic>
        <p:nvPicPr>
          <p:cNvPr id="2050" name="Picture 2">
            <a:extLst>
              <a:ext uri="{FF2B5EF4-FFF2-40B4-BE49-F238E27FC236}">
                <a16:creationId xmlns:a16="http://schemas.microsoft.com/office/drawing/2014/main" id="{69ED8DC8-9AC8-4609-883A-E5D1977FBA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470" y="5519668"/>
            <a:ext cx="710131" cy="710131"/>
          </a:xfrm>
          <a:prstGeom prst="rect">
            <a:avLst/>
          </a:prstGeom>
          <a:noFill/>
          <a:extLst>
            <a:ext uri="{909E8E84-426E-40DD-AFC4-6F175D3DCCD1}">
              <a14:hiddenFill xmlns:a14="http://schemas.microsoft.com/office/drawing/2010/main">
                <a:solidFill>
                  <a:srgbClr val="FFFFFF"/>
                </a:solidFill>
              </a14:hiddenFill>
            </a:ext>
          </a:extLst>
        </p:spPr>
      </p:pic>
      <p:sp>
        <p:nvSpPr>
          <p:cNvPr id="91" name="object 77">
            <a:extLst>
              <a:ext uri="{FF2B5EF4-FFF2-40B4-BE49-F238E27FC236}">
                <a16:creationId xmlns:a16="http://schemas.microsoft.com/office/drawing/2014/main" id="{42224613-4439-4437-9363-F2E603631B59}"/>
              </a:ext>
            </a:extLst>
          </p:cNvPr>
          <p:cNvSpPr txBox="1"/>
          <p:nvPr/>
        </p:nvSpPr>
        <p:spPr>
          <a:xfrm>
            <a:off x="1547272" y="5771055"/>
            <a:ext cx="1672289"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lang="en-GB" sz="1600" b="0" i="0" dirty="0">
                <a:solidFill>
                  <a:schemeClr val="tx2"/>
                </a:solidFill>
                <a:effectLst/>
                <a:latin typeface="canada-type-gibson"/>
              </a:rPr>
              <a:t>Developer</a:t>
            </a:r>
            <a:endParaRPr kumimoji="0" lang="en-GB" sz="1600" u="none" strike="noStrike" kern="1200" cap="none" spc="0" normalizeH="0" baseline="0" noProof="0" dirty="0">
              <a:ln>
                <a:noFill/>
              </a:ln>
              <a:solidFill>
                <a:schemeClr val="tx2"/>
              </a:solidFill>
              <a:uLnTx/>
              <a:uFillTx/>
              <a:latin typeface="canada-type-gibson"/>
              <a:ea typeface="+mn-ea"/>
              <a:cs typeface="+mn-cs"/>
            </a:endParaRPr>
          </a:p>
        </p:txBody>
      </p:sp>
      <p:sp>
        <p:nvSpPr>
          <p:cNvPr id="94" name="object 77">
            <a:extLst>
              <a:ext uri="{FF2B5EF4-FFF2-40B4-BE49-F238E27FC236}">
                <a16:creationId xmlns:a16="http://schemas.microsoft.com/office/drawing/2014/main" id="{DE8D31C5-EC1B-44EC-85E1-B8163D7C46F2}"/>
              </a:ext>
            </a:extLst>
          </p:cNvPr>
          <p:cNvSpPr txBox="1"/>
          <p:nvPr/>
        </p:nvSpPr>
        <p:spPr>
          <a:xfrm>
            <a:off x="1902337" y="4346255"/>
            <a:ext cx="767598"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lang="en-GB" sz="1600" b="0" i="0" dirty="0">
                <a:solidFill>
                  <a:schemeClr val="tx2"/>
                </a:solidFill>
                <a:effectLst/>
                <a:latin typeface="canada-type-gibson"/>
              </a:rPr>
              <a:t>Commits</a:t>
            </a:r>
            <a:endParaRPr kumimoji="0" lang="en-GB" sz="1600" u="none" strike="noStrike" kern="1200" cap="none" spc="0" normalizeH="0" baseline="0" noProof="0" dirty="0">
              <a:ln>
                <a:noFill/>
              </a:ln>
              <a:solidFill>
                <a:schemeClr val="tx2"/>
              </a:solidFill>
              <a:uLnTx/>
              <a:uFillTx/>
              <a:latin typeface="canada-type-gibson"/>
              <a:ea typeface="+mn-ea"/>
              <a:cs typeface="+mn-cs"/>
            </a:endParaRPr>
          </a:p>
        </p:txBody>
      </p:sp>
      <p:pic>
        <p:nvPicPr>
          <p:cNvPr id="3" name="Picture 2">
            <a:extLst>
              <a:ext uri="{FF2B5EF4-FFF2-40B4-BE49-F238E27FC236}">
                <a16:creationId xmlns:a16="http://schemas.microsoft.com/office/drawing/2014/main" id="{485BEB41-85A2-4394-B16C-2467F4BA7B58}"/>
              </a:ext>
            </a:extLst>
          </p:cNvPr>
          <p:cNvPicPr>
            <a:picLocks noChangeAspect="1"/>
          </p:cNvPicPr>
          <p:nvPr/>
        </p:nvPicPr>
        <p:blipFill>
          <a:blip r:embed="rId5"/>
          <a:stretch>
            <a:fillRect/>
          </a:stretch>
        </p:blipFill>
        <p:spPr>
          <a:xfrm>
            <a:off x="4923315" y="3484147"/>
            <a:ext cx="6330677" cy="1123969"/>
          </a:xfrm>
          <a:prstGeom prst="rect">
            <a:avLst/>
          </a:prstGeom>
        </p:spPr>
      </p:pic>
      <p:pic>
        <p:nvPicPr>
          <p:cNvPr id="6" name="Picture 5">
            <a:extLst>
              <a:ext uri="{FF2B5EF4-FFF2-40B4-BE49-F238E27FC236}">
                <a16:creationId xmlns:a16="http://schemas.microsoft.com/office/drawing/2014/main" id="{017302FC-9522-4E3D-AF77-695E0D0F8462}"/>
              </a:ext>
            </a:extLst>
          </p:cNvPr>
          <p:cNvPicPr>
            <a:picLocks noChangeAspect="1"/>
          </p:cNvPicPr>
          <p:nvPr/>
        </p:nvPicPr>
        <p:blipFill>
          <a:blip r:embed="rId6"/>
          <a:stretch>
            <a:fillRect/>
          </a:stretch>
        </p:blipFill>
        <p:spPr>
          <a:xfrm>
            <a:off x="3418016" y="4648103"/>
            <a:ext cx="693436" cy="871565"/>
          </a:xfrm>
          <a:prstGeom prst="rect">
            <a:avLst/>
          </a:prstGeom>
        </p:spPr>
      </p:pic>
      <p:sp>
        <p:nvSpPr>
          <p:cNvPr id="7" name="Rectangle 6">
            <a:extLst>
              <a:ext uri="{FF2B5EF4-FFF2-40B4-BE49-F238E27FC236}">
                <a16:creationId xmlns:a16="http://schemas.microsoft.com/office/drawing/2014/main" id="{5FE9F3A8-704B-4C85-B083-8CAFEB46E1FC}"/>
              </a:ext>
            </a:extLst>
          </p:cNvPr>
          <p:cNvSpPr/>
          <p:nvPr/>
        </p:nvSpPr>
        <p:spPr>
          <a:xfrm>
            <a:off x="4871865" y="3470592"/>
            <a:ext cx="6461028" cy="94036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9FD78948-EB54-4430-88EB-838D8EC71E7B}"/>
              </a:ext>
            </a:extLst>
          </p:cNvPr>
          <p:cNvSpPr/>
          <p:nvPr/>
        </p:nvSpPr>
        <p:spPr>
          <a:xfrm>
            <a:off x="5051581" y="3807919"/>
            <a:ext cx="6202411" cy="204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26E2516F-AE0D-4DEC-BD7E-4D986A310ACC}"/>
              </a:ext>
            </a:extLst>
          </p:cNvPr>
          <p:cNvCxnSpPr>
            <a:stCxn id="72" idx="3"/>
            <a:endCxn id="6" idx="1"/>
          </p:cNvCxnSpPr>
          <p:nvPr/>
        </p:nvCxnSpPr>
        <p:spPr>
          <a:xfrm>
            <a:off x="2669935" y="5083886"/>
            <a:ext cx="748081" cy="0"/>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EDBD6F3-DE94-41B4-9FBD-F713D9D7D064}"/>
              </a:ext>
            </a:extLst>
          </p:cNvPr>
          <p:cNvCxnSpPr>
            <a:cxnSpLocks/>
            <a:stCxn id="6" idx="3"/>
            <a:endCxn id="7" idx="2"/>
          </p:cNvCxnSpPr>
          <p:nvPr/>
        </p:nvCxnSpPr>
        <p:spPr>
          <a:xfrm flipV="1">
            <a:off x="4111452" y="4410960"/>
            <a:ext cx="3990927" cy="672926"/>
          </a:xfrm>
          <a:prstGeom prst="bentConnector2">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96FD52-0DA4-4924-8C86-14663C24F958}"/>
              </a:ext>
            </a:extLst>
          </p:cNvPr>
          <p:cNvCxnSpPr>
            <a:cxnSpLocks/>
            <a:stCxn id="70" idx="3"/>
            <a:endCxn id="45" idx="1"/>
          </p:cNvCxnSpPr>
          <p:nvPr/>
        </p:nvCxnSpPr>
        <p:spPr>
          <a:xfrm>
            <a:off x="2669935" y="3904610"/>
            <a:ext cx="2381646" cy="542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A39BB8B-06C5-4955-9273-353C57F5EBF8}"/>
              </a:ext>
            </a:extLst>
          </p:cNvPr>
          <p:cNvPicPr>
            <a:picLocks noChangeAspect="1"/>
          </p:cNvPicPr>
          <p:nvPr/>
        </p:nvPicPr>
        <p:blipFill>
          <a:blip r:embed="rId7"/>
          <a:stretch>
            <a:fillRect/>
          </a:stretch>
        </p:blipFill>
        <p:spPr>
          <a:xfrm>
            <a:off x="5079763" y="1736346"/>
            <a:ext cx="6202411" cy="1455483"/>
          </a:xfrm>
          <a:prstGeom prst="rect">
            <a:avLst/>
          </a:prstGeom>
        </p:spPr>
      </p:pic>
      <p:sp>
        <p:nvSpPr>
          <p:cNvPr id="64" name="Rectangle 63">
            <a:extLst>
              <a:ext uri="{FF2B5EF4-FFF2-40B4-BE49-F238E27FC236}">
                <a16:creationId xmlns:a16="http://schemas.microsoft.com/office/drawing/2014/main" id="{34E082D4-FE80-40E5-A6C0-62F40EE760DB}"/>
              </a:ext>
            </a:extLst>
          </p:cNvPr>
          <p:cNvSpPr/>
          <p:nvPr/>
        </p:nvSpPr>
        <p:spPr>
          <a:xfrm>
            <a:off x="4871865" y="1744445"/>
            <a:ext cx="6461028" cy="1433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037F43E4-6C7C-4254-92EB-47D6A21D1258}"/>
              </a:ext>
            </a:extLst>
          </p:cNvPr>
          <p:cNvCxnSpPr>
            <a:cxnSpLocks/>
            <a:endCxn id="64" idx="2"/>
          </p:cNvCxnSpPr>
          <p:nvPr/>
        </p:nvCxnSpPr>
        <p:spPr>
          <a:xfrm flipV="1">
            <a:off x="8102379" y="3178273"/>
            <a:ext cx="0" cy="5797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object 77">
            <a:extLst>
              <a:ext uri="{FF2B5EF4-FFF2-40B4-BE49-F238E27FC236}">
                <a16:creationId xmlns:a16="http://schemas.microsoft.com/office/drawing/2014/main" id="{CD5ADA5B-24F7-4CDA-9DE0-465A9E89250F}"/>
              </a:ext>
            </a:extLst>
          </p:cNvPr>
          <p:cNvSpPr txBox="1"/>
          <p:nvPr/>
        </p:nvSpPr>
        <p:spPr>
          <a:xfrm>
            <a:off x="2941446" y="3652582"/>
            <a:ext cx="3573235"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kumimoji="0" lang="en-GB" sz="1600" u="none" strike="noStrike" kern="1200" cap="none" spc="0" normalizeH="0" baseline="0" noProof="0" dirty="0">
                <a:ln>
                  <a:noFill/>
                </a:ln>
                <a:solidFill>
                  <a:srgbClr val="FF0000"/>
                </a:solidFill>
                <a:uLnTx/>
                <a:uFillTx/>
                <a:latin typeface="canada-type-gibson"/>
                <a:ea typeface="+mn-ea"/>
                <a:cs typeface="+mn-cs"/>
              </a:rPr>
              <a:t>Repo files (auto-gen.)</a:t>
            </a:r>
          </a:p>
        </p:txBody>
      </p:sp>
      <p:sp>
        <p:nvSpPr>
          <p:cNvPr id="80" name="object 77">
            <a:extLst>
              <a:ext uri="{FF2B5EF4-FFF2-40B4-BE49-F238E27FC236}">
                <a16:creationId xmlns:a16="http://schemas.microsoft.com/office/drawing/2014/main" id="{205C3904-88E4-4659-A00B-EDA024998D8B}"/>
              </a:ext>
            </a:extLst>
          </p:cNvPr>
          <p:cNvSpPr txBox="1"/>
          <p:nvPr/>
        </p:nvSpPr>
        <p:spPr>
          <a:xfrm>
            <a:off x="4728063" y="4839656"/>
            <a:ext cx="2520065" cy="259045"/>
          </a:xfrm>
          <a:prstGeom prst="rect">
            <a:avLst/>
          </a:prstGeom>
          <a:ln>
            <a:noFill/>
          </a:ln>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kumimoji="0" lang="en-GB" sz="1600" u="none" strike="noStrike" kern="1200" cap="none" spc="0" normalizeH="0" baseline="0" noProof="0" dirty="0">
                <a:ln>
                  <a:noFill/>
                </a:ln>
                <a:solidFill>
                  <a:srgbClr val="FF0000"/>
                </a:solidFill>
                <a:uLnTx/>
                <a:uFillTx/>
                <a:latin typeface="canada-type-gibson"/>
                <a:ea typeface="+mn-ea"/>
                <a:cs typeface="+mn-cs"/>
              </a:rPr>
              <a:t>Project Folder (with </a:t>
            </a:r>
            <a:r>
              <a:rPr kumimoji="0" lang="en-GB" sz="1600" u="none" strike="noStrike" kern="1200" cap="none" spc="0" normalizeH="0" baseline="0" noProof="0" dirty="0" err="1">
                <a:ln>
                  <a:noFill/>
                </a:ln>
                <a:solidFill>
                  <a:srgbClr val="FF0000"/>
                </a:solidFill>
                <a:uLnTx/>
                <a:uFillTx/>
                <a:latin typeface="canada-type-gibson"/>
                <a:ea typeface="+mn-ea"/>
                <a:cs typeface="+mn-cs"/>
              </a:rPr>
              <a:t>proj</a:t>
            </a:r>
            <a:r>
              <a:rPr lang="en-GB" sz="1600" dirty="0">
                <a:solidFill>
                  <a:srgbClr val="FF0000"/>
                </a:solidFill>
                <a:latin typeface="canada-type-gibson"/>
              </a:rPr>
              <a:t>. </a:t>
            </a:r>
            <a:r>
              <a:rPr kumimoji="0" lang="en-GB" sz="1600" u="none" strike="noStrike" kern="1200" cap="none" spc="0" normalizeH="0" baseline="0" noProof="0" dirty="0">
                <a:ln>
                  <a:noFill/>
                </a:ln>
                <a:solidFill>
                  <a:srgbClr val="FF0000"/>
                </a:solidFill>
                <a:uLnTx/>
                <a:uFillTx/>
                <a:latin typeface="canada-type-gibson"/>
                <a:ea typeface="+mn-ea"/>
                <a:cs typeface="+mn-cs"/>
              </a:rPr>
              <a:t>files)</a:t>
            </a:r>
          </a:p>
        </p:txBody>
      </p:sp>
      <p:sp>
        <p:nvSpPr>
          <p:cNvPr id="81" name="object 77">
            <a:extLst>
              <a:ext uri="{FF2B5EF4-FFF2-40B4-BE49-F238E27FC236}">
                <a16:creationId xmlns:a16="http://schemas.microsoft.com/office/drawing/2014/main" id="{5DA7F956-70BA-4C42-9EE1-43AC4E432311}"/>
              </a:ext>
            </a:extLst>
          </p:cNvPr>
          <p:cNvSpPr txBox="1"/>
          <p:nvPr/>
        </p:nvSpPr>
        <p:spPr>
          <a:xfrm>
            <a:off x="5023399" y="1485209"/>
            <a:ext cx="3573235"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kumimoji="0" lang="en-GB" sz="1600" u="none" strike="noStrike" kern="1200" cap="none" spc="0" normalizeH="0" baseline="0" noProof="0" dirty="0">
                <a:ln>
                  <a:noFill/>
                </a:ln>
                <a:solidFill>
                  <a:srgbClr val="FF0000"/>
                </a:solidFill>
                <a:uLnTx/>
                <a:uFillTx/>
                <a:latin typeface="canada-type-gibson"/>
                <a:ea typeface="+mn-ea"/>
                <a:cs typeface="+mn-cs"/>
              </a:rPr>
              <a:t>Repo files (auto-gen.)</a:t>
            </a:r>
          </a:p>
        </p:txBody>
      </p:sp>
      <p:pic>
        <p:nvPicPr>
          <p:cNvPr id="92" name="Picture 91">
            <a:extLst>
              <a:ext uri="{FF2B5EF4-FFF2-40B4-BE49-F238E27FC236}">
                <a16:creationId xmlns:a16="http://schemas.microsoft.com/office/drawing/2014/main" id="{1F5DB16D-1CE4-4E29-B0C7-86B4A5E8B589}"/>
              </a:ext>
            </a:extLst>
          </p:cNvPr>
          <p:cNvPicPr>
            <a:picLocks noChangeAspect="1"/>
          </p:cNvPicPr>
          <p:nvPr/>
        </p:nvPicPr>
        <p:blipFill>
          <a:blip r:embed="rId8"/>
          <a:stretch>
            <a:fillRect/>
          </a:stretch>
        </p:blipFill>
        <p:spPr>
          <a:xfrm>
            <a:off x="336117" y="2914130"/>
            <a:ext cx="522990" cy="433970"/>
          </a:xfrm>
          <a:prstGeom prst="rect">
            <a:avLst/>
          </a:prstGeom>
        </p:spPr>
      </p:pic>
      <p:sp>
        <p:nvSpPr>
          <p:cNvPr id="2" name="Slide Number Placeholder 1">
            <a:extLst>
              <a:ext uri="{FF2B5EF4-FFF2-40B4-BE49-F238E27FC236}">
                <a16:creationId xmlns:a16="http://schemas.microsoft.com/office/drawing/2014/main" id="{2C671436-2C60-473F-B071-E1E6944A3DC8}"/>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8</a:t>
            </a:fld>
            <a:endParaRPr dirty="0"/>
          </a:p>
        </p:txBody>
      </p:sp>
    </p:spTree>
    <p:extLst>
      <p:ext uri="{BB962C8B-B14F-4D97-AF65-F5344CB8AC3E}">
        <p14:creationId xmlns:p14="http://schemas.microsoft.com/office/powerpoint/2010/main" val="4254562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C79D4E-ECAE-4948-92B1-C57FB368E683}"/>
              </a:ext>
            </a:extLst>
          </p:cNvPr>
          <p:cNvPicPr>
            <a:picLocks noChangeAspect="1"/>
          </p:cNvPicPr>
          <p:nvPr/>
        </p:nvPicPr>
        <p:blipFill>
          <a:blip r:embed="rId3"/>
          <a:stretch>
            <a:fillRect/>
          </a:stretch>
        </p:blipFill>
        <p:spPr>
          <a:xfrm>
            <a:off x="3902445" y="1830960"/>
            <a:ext cx="7562811" cy="1538079"/>
          </a:xfrm>
          <a:prstGeom prst="rect">
            <a:avLst/>
          </a:prstGeom>
        </p:spPr>
      </p:pic>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Introduction to GIT</a:t>
            </a:r>
          </a:p>
        </p:txBody>
      </p:sp>
      <p:sp>
        <p:nvSpPr>
          <p:cNvPr id="8" name="object 77">
            <a:extLst>
              <a:ext uri="{FF2B5EF4-FFF2-40B4-BE49-F238E27FC236}">
                <a16:creationId xmlns:a16="http://schemas.microsoft.com/office/drawing/2014/main" id="{87D307FE-36FF-4255-9BF7-9C6199C1CF41}"/>
              </a:ext>
            </a:extLst>
          </p:cNvPr>
          <p:cNvSpPr txBox="1"/>
          <p:nvPr/>
        </p:nvSpPr>
        <p:spPr>
          <a:xfrm>
            <a:off x="533399" y="850862"/>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Understanding Git – Clone Repo (git clone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url</a:t>
            </a:r>
            <a:r>
              <a:rPr kumimoji="0" lang="en-GB" sz="4000" b="0" i="0" u="none" strike="noStrike" kern="1200" cap="none" spc="0" normalizeH="0" baseline="0" noProof="0" dirty="0">
                <a:ln>
                  <a:noFill/>
                </a:ln>
                <a:solidFill>
                  <a:srgbClr val="92D050"/>
                </a:solidFill>
                <a:effectLst/>
                <a:uLnTx/>
                <a:uFillTx/>
                <a:latin typeface="Ubuntu"/>
                <a:ea typeface="+mn-ea"/>
                <a:cs typeface="Ubuntu"/>
              </a:rPr>
              <a:t>})</a:t>
            </a:r>
          </a:p>
        </p:txBody>
      </p:sp>
      <p:grpSp>
        <p:nvGrpSpPr>
          <p:cNvPr id="33" name="Group 32">
            <a:extLst>
              <a:ext uri="{FF2B5EF4-FFF2-40B4-BE49-F238E27FC236}">
                <a16:creationId xmlns:a16="http://schemas.microsoft.com/office/drawing/2014/main" id="{4009B995-4E72-4C33-A409-6527DBD3083D}"/>
              </a:ext>
            </a:extLst>
          </p:cNvPr>
          <p:cNvGrpSpPr/>
          <p:nvPr/>
        </p:nvGrpSpPr>
        <p:grpSpPr>
          <a:xfrm>
            <a:off x="643528" y="1875015"/>
            <a:ext cx="2027301" cy="4052144"/>
            <a:chOff x="612315" y="1537096"/>
            <a:chExt cx="2287177" cy="4714626"/>
          </a:xfrm>
        </p:grpSpPr>
        <p:cxnSp>
          <p:nvCxnSpPr>
            <p:cNvPr id="62" name="Straight Arrow Connector 61">
              <a:extLst>
                <a:ext uri="{FF2B5EF4-FFF2-40B4-BE49-F238E27FC236}">
                  <a16:creationId xmlns:a16="http://schemas.microsoft.com/office/drawing/2014/main" id="{C101803A-0F30-4C52-8C07-83D1A9ECF618}"/>
                </a:ext>
              </a:extLst>
            </p:cNvPr>
            <p:cNvCxnSpPr>
              <a:cxnSpLocks/>
              <a:stCxn id="50" idx="2"/>
              <a:endCxn id="76" idx="0"/>
            </p:cNvCxnSpPr>
            <p:nvPr/>
          </p:nvCxnSpPr>
          <p:spPr>
            <a:xfrm>
              <a:off x="1712442" y="2788708"/>
              <a:ext cx="0" cy="49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D175811-9E70-4666-AE81-F491B41A6ECF}"/>
                </a:ext>
              </a:extLst>
            </p:cNvPr>
            <p:cNvSpPr/>
            <p:nvPr/>
          </p:nvSpPr>
          <p:spPr>
            <a:xfrm>
              <a:off x="652875" y="1592998"/>
              <a:ext cx="2119133" cy="119571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TextBox 67">
              <a:extLst>
                <a:ext uri="{FF2B5EF4-FFF2-40B4-BE49-F238E27FC236}">
                  <a16:creationId xmlns:a16="http://schemas.microsoft.com/office/drawing/2014/main" id="{168B8DF0-CADD-4558-B510-F3EF7FFAE04C}"/>
                </a:ext>
              </a:extLst>
            </p:cNvPr>
            <p:cNvSpPr txBox="1"/>
            <p:nvPr/>
          </p:nvSpPr>
          <p:spPr>
            <a:xfrm>
              <a:off x="612315" y="1537096"/>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Server/DevOps</a:t>
              </a:r>
            </a:p>
          </p:txBody>
        </p:sp>
        <p:sp>
          <p:nvSpPr>
            <p:cNvPr id="70" name="Rectangle 69">
              <a:extLst>
                <a:ext uri="{FF2B5EF4-FFF2-40B4-BE49-F238E27FC236}">
                  <a16:creationId xmlns:a16="http://schemas.microsoft.com/office/drawing/2014/main" id="{1E9A69A4-DBDF-4ECD-8D93-A45C57F8078B}"/>
                </a:ext>
              </a:extLst>
            </p:cNvPr>
            <p:cNvSpPr/>
            <p:nvPr/>
          </p:nvSpPr>
          <p:spPr>
            <a:xfrm>
              <a:off x="817935" y="3700657"/>
              <a:ext cx="1810828" cy="65519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Repo 1</a:t>
              </a:r>
            </a:p>
          </p:txBody>
        </p:sp>
        <p:pic>
          <p:nvPicPr>
            <p:cNvPr id="71" name="Picture 2" descr="Git | Jenkins plugin">
              <a:extLst>
                <a:ext uri="{FF2B5EF4-FFF2-40B4-BE49-F238E27FC236}">
                  <a16:creationId xmlns:a16="http://schemas.microsoft.com/office/drawing/2014/main" id="{559AAC32-B47D-4A3E-A8E6-AB3388C21A9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3594"/>
            <a:stretch/>
          </p:blipFill>
          <p:spPr bwMode="auto">
            <a:xfrm>
              <a:off x="906410" y="3927534"/>
              <a:ext cx="320794" cy="288032"/>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54B568C5-0EDB-48B4-A551-3EC64931B7DE}"/>
                </a:ext>
              </a:extLst>
            </p:cNvPr>
            <p:cNvSpPr/>
            <p:nvPr/>
          </p:nvSpPr>
          <p:spPr>
            <a:xfrm>
              <a:off x="652875" y="3279416"/>
              <a:ext cx="2119133" cy="225470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Box 76">
              <a:extLst>
                <a:ext uri="{FF2B5EF4-FFF2-40B4-BE49-F238E27FC236}">
                  <a16:creationId xmlns:a16="http://schemas.microsoft.com/office/drawing/2014/main" id="{696F4B0D-1306-413B-9D05-D95F09C7CA6E}"/>
                </a:ext>
              </a:extLst>
            </p:cNvPr>
            <p:cNvSpPr txBox="1"/>
            <p:nvPr/>
          </p:nvSpPr>
          <p:spPr>
            <a:xfrm>
              <a:off x="687495" y="3287246"/>
              <a:ext cx="19442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Local Machine 1</a:t>
              </a:r>
            </a:p>
          </p:txBody>
        </p:sp>
        <p:sp>
          <p:nvSpPr>
            <p:cNvPr id="89" name="Rectangle 88">
              <a:extLst>
                <a:ext uri="{FF2B5EF4-FFF2-40B4-BE49-F238E27FC236}">
                  <a16:creationId xmlns:a16="http://schemas.microsoft.com/office/drawing/2014/main" id="{8110D908-78C6-483B-9D7A-8CE1F6FA3B8D}"/>
                </a:ext>
              </a:extLst>
            </p:cNvPr>
            <p:cNvSpPr/>
            <p:nvPr/>
          </p:nvSpPr>
          <p:spPr>
            <a:xfrm>
              <a:off x="815630" y="2067968"/>
              <a:ext cx="1810828" cy="6193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Remote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Repo</a:t>
              </a:r>
            </a:p>
          </p:txBody>
        </p:sp>
        <p:pic>
          <p:nvPicPr>
            <p:cNvPr id="90" name="Picture 2" descr="Git | Jenkins plugin">
              <a:extLst>
                <a:ext uri="{FF2B5EF4-FFF2-40B4-BE49-F238E27FC236}">
                  <a16:creationId xmlns:a16="http://schemas.microsoft.com/office/drawing/2014/main" id="{6CA1C60C-3ED2-4392-AC92-8FCF7CC7FF3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3594"/>
            <a:stretch/>
          </p:blipFill>
          <p:spPr bwMode="auto">
            <a:xfrm>
              <a:off x="887638" y="2257289"/>
              <a:ext cx="320793" cy="28803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542472DA-B291-467E-9E01-2444D229C3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385" y="5541591"/>
              <a:ext cx="710131" cy="710131"/>
            </a:xfrm>
            <a:prstGeom prst="rect">
              <a:avLst/>
            </a:prstGeom>
            <a:noFill/>
            <a:extLst>
              <a:ext uri="{909E8E84-426E-40DD-AFC4-6F175D3DCCD1}">
                <a14:hiddenFill xmlns:a14="http://schemas.microsoft.com/office/drawing/2010/main">
                  <a:solidFill>
                    <a:srgbClr val="FFFFFF"/>
                  </a:solidFill>
                </a14:hiddenFill>
              </a:ext>
            </a:extLst>
          </p:spPr>
        </p:pic>
        <p:sp>
          <p:nvSpPr>
            <p:cNvPr id="99" name="object 77">
              <a:extLst>
                <a:ext uri="{FF2B5EF4-FFF2-40B4-BE49-F238E27FC236}">
                  <a16:creationId xmlns:a16="http://schemas.microsoft.com/office/drawing/2014/main" id="{352DBCA1-C5A7-43FD-BC9D-F209F8C02392}"/>
                </a:ext>
              </a:extLst>
            </p:cNvPr>
            <p:cNvSpPr txBox="1"/>
            <p:nvPr/>
          </p:nvSpPr>
          <p:spPr>
            <a:xfrm>
              <a:off x="1227203" y="5768593"/>
              <a:ext cx="1672289"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Developer 1</a:t>
              </a:r>
              <a:endParaRPr kumimoji="0" lang="en-GB" sz="2400" b="0" i="0" u="none" strike="noStrike" kern="1200" cap="none" spc="0" normalizeH="0" baseline="0" noProof="0" dirty="0">
                <a:ln>
                  <a:noFill/>
                </a:ln>
                <a:solidFill>
                  <a:srgbClr val="1F497D"/>
                </a:solidFill>
                <a:effectLst/>
                <a:uLnTx/>
                <a:uFillTx/>
                <a:latin typeface="canada-type-gibson"/>
                <a:ea typeface="+mn-ea"/>
                <a:cs typeface="+mn-cs"/>
              </a:endParaRPr>
            </a:p>
          </p:txBody>
        </p:sp>
        <p:sp>
          <p:nvSpPr>
            <p:cNvPr id="40" name="object 77">
              <a:extLst>
                <a:ext uri="{FF2B5EF4-FFF2-40B4-BE49-F238E27FC236}">
                  <a16:creationId xmlns:a16="http://schemas.microsoft.com/office/drawing/2014/main" id="{8D712614-BA75-451D-9C0A-588A71AAEB3C}"/>
                </a:ext>
              </a:extLst>
            </p:cNvPr>
            <p:cNvSpPr txBox="1"/>
            <p:nvPr/>
          </p:nvSpPr>
          <p:spPr>
            <a:xfrm>
              <a:off x="1729430" y="2886934"/>
              <a:ext cx="553931"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1600" b="0" i="0" u="none" strike="noStrike" kern="1200" cap="none" spc="0" normalizeH="0" baseline="0" noProof="0" dirty="0">
                  <a:ln>
                    <a:noFill/>
                  </a:ln>
                  <a:solidFill>
                    <a:srgbClr val="1F497D"/>
                  </a:solidFill>
                  <a:effectLst/>
                  <a:uLnTx/>
                  <a:uFillTx/>
                  <a:latin typeface="canada-type-gibson"/>
                  <a:ea typeface="+mn-ea"/>
                  <a:cs typeface="+mn-cs"/>
                </a:rPr>
                <a:t>Clone</a:t>
              </a:r>
            </a:p>
          </p:txBody>
        </p:sp>
      </p:grpSp>
      <p:sp>
        <p:nvSpPr>
          <p:cNvPr id="47" name="Rectangle 46">
            <a:extLst>
              <a:ext uri="{FF2B5EF4-FFF2-40B4-BE49-F238E27FC236}">
                <a16:creationId xmlns:a16="http://schemas.microsoft.com/office/drawing/2014/main" id="{4E4D92A8-8332-4CC9-9901-B1A336777C15}"/>
              </a:ext>
            </a:extLst>
          </p:cNvPr>
          <p:cNvSpPr/>
          <p:nvPr/>
        </p:nvSpPr>
        <p:spPr>
          <a:xfrm>
            <a:off x="3902445" y="2962075"/>
            <a:ext cx="1321197" cy="193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6211E370-C044-4571-A5F4-F6B3F1EF3623}"/>
              </a:ext>
            </a:extLst>
          </p:cNvPr>
          <p:cNvSpPr/>
          <p:nvPr/>
        </p:nvSpPr>
        <p:spPr>
          <a:xfrm>
            <a:off x="10698844" y="2113506"/>
            <a:ext cx="513524" cy="193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Connector: Elbow 12">
            <a:extLst>
              <a:ext uri="{FF2B5EF4-FFF2-40B4-BE49-F238E27FC236}">
                <a16:creationId xmlns:a16="http://schemas.microsoft.com/office/drawing/2014/main" id="{65981F9D-DBCC-49BF-AA41-ED4A90D62103}"/>
              </a:ext>
            </a:extLst>
          </p:cNvPr>
          <p:cNvCxnSpPr>
            <a:cxnSpLocks/>
            <a:stCxn id="47" idx="0"/>
            <a:endCxn id="51" idx="0"/>
          </p:cNvCxnSpPr>
          <p:nvPr/>
        </p:nvCxnSpPr>
        <p:spPr>
          <a:xfrm rot="5400000" flipH="1" flipV="1">
            <a:off x="7335041" y="-658490"/>
            <a:ext cx="848569" cy="6392562"/>
          </a:xfrm>
          <a:prstGeom prst="bentConnector3">
            <a:avLst>
              <a:gd name="adj1" fmla="val 12693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C55BBC6E-EAB5-4D76-8ABB-17AB9D7D509F}"/>
              </a:ext>
            </a:extLst>
          </p:cNvPr>
          <p:cNvCxnSpPr>
            <a:cxnSpLocks/>
            <a:stCxn id="51" idx="2"/>
            <a:endCxn id="25" idx="3"/>
          </p:cNvCxnSpPr>
          <p:nvPr/>
        </p:nvCxnSpPr>
        <p:spPr>
          <a:xfrm rot="5400000">
            <a:off x="7739606" y="2032005"/>
            <a:ext cx="2941191" cy="349081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6CF56218-62DD-4FF3-9160-E0583371B9DD}"/>
              </a:ext>
            </a:extLst>
          </p:cNvPr>
          <p:cNvSpPr/>
          <p:nvPr/>
        </p:nvSpPr>
        <p:spPr>
          <a:xfrm>
            <a:off x="6464697" y="4627357"/>
            <a:ext cx="564876" cy="193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67D08416-8DF0-4B9B-8973-46196DF3EDC3}"/>
              </a:ext>
            </a:extLst>
          </p:cNvPr>
          <p:cNvPicPr>
            <a:picLocks noChangeAspect="1"/>
          </p:cNvPicPr>
          <p:nvPr/>
        </p:nvPicPr>
        <p:blipFill>
          <a:blip r:embed="rId6"/>
          <a:stretch>
            <a:fillRect/>
          </a:stretch>
        </p:blipFill>
        <p:spPr>
          <a:xfrm>
            <a:off x="3902445" y="4004993"/>
            <a:ext cx="3562350" cy="2486025"/>
          </a:xfrm>
          <a:prstGeom prst="rect">
            <a:avLst/>
          </a:prstGeom>
          <a:ln>
            <a:solidFill>
              <a:srgbClr val="FF0000"/>
            </a:solidFill>
          </a:ln>
        </p:spPr>
      </p:pic>
      <p:sp>
        <p:nvSpPr>
          <p:cNvPr id="78" name="Rectangle 77">
            <a:extLst>
              <a:ext uri="{FF2B5EF4-FFF2-40B4-BE49-F238E27FC236}">
                <a16:creationId xmlns:a16="http://schemas.microsoft.com/office/drawing/2014/main" id="{5A92C60D-1843-453F-B788-1D4793E509A4}"/>
              </a:ext>
            </a:extLst>
          </p:cNvPr>
          <p:cNvSpPr/>
          <p:nvPr/>
        </p:nvSpPr>
        <p:spPr>
          <a:xfrm>
            <a:off x="7103190" y="4621917"/>
            <a:ext cx="232991" cy="2396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783485F4-4B6F-4E03-BB04-C9AC7B8CB12F}"/>
              </a:ext>
            </a:extLst>
          </p:cNvPr>
          <p:cNvSpPr/>
          <p:nvPr/>
        </p:nvSpPr>
        <p:spPr>
          <a:xfrm>
            <a:off x="4023445" y="5645747"/>
            <a:ext cx="1428972" cy="2396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bject 77">
            <a:extLst>
              <a:ext uri="{FF2B5EF4-FFF2-40B4-BE49-F238E27FC236}">
                <a16:creationId xmlns:a16="http://schemas.microsoft.com/office/drawing/2014/main" id="{0A3CB858-08B9-4945-BEA6-B71DB596DE1F}"/>
              </a:ext>
            </a:extLst>
          </p:cNvPr>
          <p:cNvSpPr txBox="1"/>
          <p:nvPr/>
        </p:nvSpPr>
        <p:spPr>
          <a:xfrm>
            <a:off x="7351171" y="4602502"/>
            <a:ext cx="232991"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kumimoji="0" lang="en-GB" sz="1600" u="none" strike="noStrike" kern="1200" cap="none" spc="0" normalizeH="0" baseline="0" noProof="0" dirty="0">
                <a:ln>
                  <a:noFill/>
                </a:ln>
                <a:solidFill>
                  <a:srgbClr val="FF0000"/>
                </a:solidFill>
                <a:uLnTx/>
                <a:uFillTx/>
                <a:latin typeface="canada-type-gibson"/>
                <a:ea typeface="+mn-ea"/>
                <a:cs typeface="+mn-cs"/>
              </a:rPr>
              <a:t>1</a:t>
            </a:r>
          </a:p>
        </p:txBody>
      </p:sp>
      <p:sp>
        <p:nvSpPr>
          <p:cNvPr id="81" name="object 77">
            <a:extLst>
              <a:ext uri="{FF2B5EF4-FFF2-40B4-BE49-F238E27FC236}">
                <a16:creationId xmlns:a16="http://schemas.microsoft.com/office/drawing/2014/main" id="{6BD65CED-8ED1-4FEA-ABCF-B6CDB0892236}"/>
              </a:ext>
            </a:extLst>
          </p:cNvPr>
          <p:cNvSpPr txBox="1"/>
          <p:nvPr/>
        </p:nvSpPr>
        <p:spPr>
          <a:xfrm>
            <a:off x="5463437" y="5645747"/>
            <a:ext cx="223314" cy="259045"/>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kumimoji="0" lang="en-GB" sz="1600" u="none" strike="noStrike" kern="1200" cap="none" spc="0" normalizeH="0" baseline="0" noProof="0" dirty="0">
                <a:ln>
                  <a:noFill/>
                </a:ln>
                <a:solidFill>
                  <a:srgbClr val="FF0000"/>
                </a:solidFill>
                <a:uLnTx/>
                <a:uFillTx/>
                <a:latin typeface="canada-type-gibson"/>
                <a:ea typeface="+mn-ea"/>
                <a:cs typeface="+mn-cs"/>
              </a:rPr>
              <a:t>2</a:t>
            </a:r>
          </a:p>
        </p:txBody>
      </p:sp>
      <p:sp>
        <p:nvSpPr>
          <p:cNvPr id="31" name="Arrow: Right 30">
            <a:extLst>
              <a:ext uri="{FF2B5EF4-FFF2-40B4-BE49-F238E27FC236}">
                <a16:creationId xmlns:a16="http://schemas.microsoft.com/office/drawing/2014/main" id="{8411B0EE-8E6C-4C33-AE94-1185EC601177}"/>
              </a:ext>
            </a:extLst>
          </p:cNvPr>
          <p:cNvSpPr/>
          <p:nvPr/>
        </p:nvSpPr>
        <p:spPr>
          <a:xfrm>
            <a:off x="3155204" y="3612723"/>
            <a:ext cx="254091" cy="167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bject 77">
            <a:extLst>
              <a:ext uri="{FF2B5EF4-FFF2-40B4-BE49-F238E27FC236}">
                <a16:creationId xmlns:a16="http://schemas.microsoft.com/office/drawing/2014/main" id="{C0E64887-E149-4008-B5EF-3A13C2BC2CE2}"/>
              </a:ext>
            </a:extLst>
          </p:cNvPr>
          <p:cNvSpPr txBox="1"/>
          <p:nvPr/>
        </p:nvSpPr>
        <p:spPr>
          <a:xfrm>
            <a:off x="6455873" y="1486049"/>
            <a:ext cx="1536858" cy="382156"/>
          </a:xfrm>
          <a:prstGeom prst="rect">
            <a:avLst/>
          </a:prstGeom>
        </p:spPr>
        <p:txBody>
          <a:bodyPr vert="horz" wrap="square" lIns="0" tIns="12700" rIns="0" bIns="0" rtlCol="0">
            <a:spAutoFit/>
          </a:bodyPr>
          <a:lstStyle/>
          <a:p>
            <a:pPr marL="12700" marR="0" lvl="0" algn="l" defTabSz="914400" rtl="0" eaLnBrk="1" fontAlgn="auto" latinLnBrk="0" hangingPunct="1">
              <a:lnSpc>
                <a:spcPct val="100000"/>
              </a:lnSpc>
              <a:spcBef>
                <a:spcPts val="100"/>
              </a:spcBef>
              <a:spcAft>
                <a:spcPts val="0"/>
              </a:spcAft>
              <a:buClrTx/>
              <a:buSzTx/>
              <a:tabLst/>
              <a:defRPr/>
            </a:pPr>
            <a:r>
              <a:rPr lang="en-GB" sz="2400" dirty="0">
                <a:solidFill>
                  <a:schemeClr val="tx2"/>
                </a:solidFill>
                <a:latin typeface="canada-type-gibson"/>
              </a:rPr>
              <a:t>MS DevOps</a:t>
            </a:r>
            <a:endParaRPr kumimoji="0" lang="en-GB" sz="2400" u="none" strike="noStrike" kern="1200" cap="none" spc="0" normalizeH="0" baseline="0" noProof="0" dirty="0">
              <a:ln>
                <a:noFill/>
              </a:ln>
              <a:solidFill>
                <a:schemeClr val="tx2"/>
              </a:solidFill>
              <a:uLnTx/>
              <a:uFillTx/>
              <a:latin typeface="canada-type-gibson"/>
              <a:ea typeface="+mn-ea"/>
              <a:cs typeface="+mn-cs"/>
            </a:endParaRPr>
          </a:p>
        </p:txBody>
      </p:sp>
      <p:sp>
        <p:nvSpPr>
          <p:cNvPr id="2" name="Slide Number Placeholder 1">
            <a:extLst>
              <a:ext uri="{FF2B5EF4-FFF2-40B4-BE49-F238E27FC236}">
                <a16:creationId xmlns:a16="http://schemas.microsoft.com/office/drawing/2014/main" id="{56995ADE-D920-4366-89DE-E4B59D3FA2E3}"/>
              </a:ext>
            </a:extLst>
          </p:cNvPr>
          <p:cNvSpPr>
            <a:spLocks noGrp="1"/>
          </p:cNvSpPr>
          <p:nvPr>
            <p:ph type="sldNum" sz="quarter" idx="7"/>
          </p:nvPr>
        </p:nvSpPr>
        <p:spPr/>
        <p:txBody>
          <a:bodyPr/>
          <a:lstStyle/>
          <a:p>
            <a:pPr marL="12700">
              <a:lnSpc>
                <a:spcPct val="100000"/>
              </a:lnSpc>
              <a:spcBef>
                <a:spcPts val="5"/>
              </a:spcBef>
            </a:pPr>
            <a:r>
              <a:rPr lang="en-GB"/>
              <a:t>Introduction to Azure DevOps |</a:t>
            </a:r>
            <a:r>
              <a:rPr lang="en-GB" spc="229"/>
              <a:t> </a:t>
            </a:r>
            <a:fld id="{81D60167-4931-47E6-BA6A-407CBD079E47}" type="slidenum">
              <a:rPr smtClean="0"/>
              <a:pPr marL="12700">
                <a:lnSpc>
                  <a:spcPct val="100000"/>
                </a:lnSpc>
                <a:spcBef>
                  <a:spcPts val="5"/>
                </a:spcBef>
              </a:pPr>
              <a:t>9</a:t>
            </a:fld>
            <a:endParaRPr dirty="0"/>
          </a:p>
        </p:txBody>
      </p:sp>
    </p:spTree>
    <p:extLst>
      <p:ext uri="{BB962C8B-B14F-4D97-AF65-F5344CB8AC3E}">
        <p14:creationId xmlns:p14="http://schemas.microsoft.com/office/powerpoint/2010/main" val="361473335"/>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2" id="{C4C5B040-0F71-6B4C-9AED-881931EDC726}" vid="{497205CA-4C25-044C-8567-BD7F780B07AF}"/>
    </a:ext>
  </a:extLst>
</a:theme>
</file>

<file path=ppt/theme/theme3.xml><?xml version="1.0" encoding="utf-8"?>
<a:theme xmlns:a="http://schemas.openxmlformats.org/drawingml/2006/main" name="1_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2" id="{C4C5B040-0F71-6B4C-9AED-881931EDC726}" vid="{278D6AB8-5844-CE41-AEF3-1BD016F52721}"/>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CA9801548D2743A620616A98406FFF" ma:contentTypeVersion="9" ma:contentTypeDescription="Create a new document." ma:contentTypeScope="" ma:versionID="f10f8cd284f51e23da264d1758fe2b86">
  <xsd:schema xmlns:xsd="http://www.w3.org/2001/XMLSchema" xmlns:xs="http://www.w3.org/2001/XMLSchema" xmlns:p="http://schemas.microsoft.com/office/2006/metadata/properties" xmlns:ns2="abde8c78-4ee5-4e8b-8352-02940b534ca3" xmlns:ns3="b21479de-bdd5-4d90-b2fb-ecd85c3afb6d" targetNamespace="http://schemas.microsoft.com/office/2006/metadata/properties" ma:root="true" ma:fieldsID="af64326484870af498d8f962ac9f186c" ns2:_="" ns3:_="">
    <xsd:import namespace="abde8c78-4ee5-4e8b-8352-02940b534ca3"/>
    <xsd:import namespace="b21479de-bdd5-4d90-b2fb-ecd85c3afb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e8c78-4ee5-4e8b-8352-02940b534c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1479de-bdd5-4d90-b2fb-ecd85c3afb6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6267C0-D6A3-4276-AA50-AC5855ED06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e8c78-4ee5-4e8b-8352-02940b534ca3"/>
    <ds:schemaRef ds:uri="b21479de-bdd5-4d90-b2fb-ecd85c3afb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23713E-CC12-42D6-B5BF-370DF2AAD52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1F38D82-1E46-4853-AF0C-1B06C551FC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Adatis PPT_FEB2019 - Copy</Template>
  <TotalTime>0</TotalTime>
  <Words>2443</Words>
  <Application>Microsoft Office PowerPoint</Application>
  <PresentationFormat>Widescreen</PresentationFormat>
  <Paragraphs>481</Paragraphs>
  <Slides>31</Slides>
  <Notes>30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31</vt:i4>
      </vt:variant>
    </vt:vector>
  </HeadingPairs>
  <TitlesOfParts>
    <vt:vector size="43" baseType="lpstr">
      <vt:lpstr>Arial</vt:lpstr>
      <vt:lpstr>Calibri</vt:lpstr>
      <vt:lpstr>Calibri (Body)</vt:lpstr>
      <vt:lpstr>Calibri Light</vt:lpstr>
      <vt:lpstr>canada-type-gibson</vt:lpstr>
      <vt:lpstr>Segoe UI</vt:lpstr>
      <vt:lpstr>Ubuntu</vt:lpstr>
      <vt:lpstr>Wingdings</vt:lpstr>
      <vt:lpstr>2_Custom Design</vt:lpstr>
      <vt:lpstr>Custom Design</vt:lpstr>
      <vt:lpstr>1_Custom Design</vt:lpstr>
      <vt:lpstr>3_Office Theme</vt:lpstr>
      <vt:lpstr>Introduction to Using Git</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Tristan Robinson</dc:creator>
  <cp:lastModifiedBy>Piotr Starczyński</cp:lastModifiedBy>
  <cp:revision>14</cp:revision>
  <dcterms:created xsi:type="dcterms:W3CDTF">2019-03-06T13:39:42Z</dcterms:created>
  <dcterms:modified xsi:type="dcterms:W3CDTF">2022-03-01T08:47:38Z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2019-02-18T00:00:00Z</vt:filetime>
  </property>
  <property fmtid="{D5CDD505-2E9C-101B-9397-08002B2CF9AE}" pid="3" name="Creator">
    <vt:lpwstr>Adobe InDesign CC 14.0 (Macintosh)</vt:lpwstr>
  </property>
  <property fmtid="{D5CDD505-2E9C-101B-9397-08002B2CF9AE}" pid="4" name="LastSaved">
    <vt:filetime>2019-02-18T00:00:00Z</vt:filetime>
  </property>
  <property fmtid="{D5CDD505-2E9C-101B-9397-08002B2CF9AE}" pid="5" name="ContentTypeId">
    <vt:lpwstr>0x0101000BCA9801548D2743A620616A98406FFF</vt:lpwstr>
  </property>
</Properties>
</file>